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1795" r:id="rId2"/>
    <p:sldId id="2026" r:id="rId3"/>
    <p:sldId id="2027" r:id="rId4"/>
    <p:sldId id="2030" r:id="rId5"/>
    <p:sldId id="2031" r:id="rId6"/>
    <p:sldId id="2032" r:id="rId7"/>
    <p:sldId id="2033" r:id="rId8"/>
    <p:sldId id="2034" r:id="rId9"/>
    <p:sldId id="2035" r:id="rId10"/>
    <p:sldId id="2040" r:id="rId11"/>
    <p:sldId id="2041" r:id="rId12"/>
    <p:sldId id="2042" r:id="rId13"/>
    <p:sldId id="2043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Griffith" initials="RG" lastIdx="1" clrIdx="0">
    <p:extLst>
      <p:ext uri="{19B8F6BF-5375-455C-9EA6-DF929625EA0E}">
        <p15:presenceInfo xmlns:p15="http://schemas.microsoft.com/office/powerpoint/2012/main" userId="35ae13d253c3732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286"/>
  </p:normalViewPr>
  <p:slideViewPr>
    <p:cSldViewPr snapToGrid="0" snapToObjects="1">
      <p:cViewPr varScale="1">
        <p:scale>
          <a:sx n="120" d="100"/>
          <a:sy n="120" d="100"/>
        </p:scale>
        <p:origin x="6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Indirect taxes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Poorest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Richest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-3024</c:v>
                </c:pt>
                <c:pt idx="1">
                  <c:v>-3684</c:v>
                </c:pt>
                <c:pt idx="2">
                  <c:v>-4393</c:v>
                </c:pt>
                <c:pt idx="3">
                  <c:v>-4933</c:v>
                </c:pt>
                <c:pt idx="4">
                  <c:v>-7133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11-C645-AA3B-4070DE262E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Direct taxes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Poorest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Richest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-2267</c:v>
                </c:pt>
                <c:pt idx="1">
                  <c:v>-3823</c:v>
                </c:pt>
                <c:pt idx="2">
                  <c:v>-6645</c:v>
                </c:pt>
                <c:pt idx="3">
                  <c:v>-10772</c:v>
                </c:pt>
                <c:pt idx="4">
                  <c:v>-32000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11-C645-AA3B-4070DE262E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Benefits in kind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Poorest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Richest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11250</c:v>
                </c:pt>
                <c:pt idx="1">
                  <c:v>11161</c:v>
                </c:pt>
                <c:pt idx="2">
                  <c:v>9911</c:v>
                </c:pt>
                <c:pt idx="3">
                  <c:v>8972</c:v>
                </c:pt>
                <c:pt idx="4">
                  <c:v>8246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11-C645-AA3B-4070DE262E9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Cash Benefits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Poorest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Richest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7267</c:v>
                </c:pt>
                <c:pt idx="1">
                  <c:v>7952</c:v>
                </c:pt>
                <c:pt idx="2">
                  <c:v>5660</c:v>
                </c:pt>
                <c:pt idx="3">
                  <c:v>3838</c:v>
                </c:pt>
                <c:pt idx="4">
                  <c:v>2581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11-C645-AA3B-4070DE262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83001616"/>
        <c:axId val="1882560272"/>
      </c:barChart>
      <c:catAx>
        <c:axId val="188300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2560272"/>
        <c:crosses val="autoZero"/>
        <c:auto val="1"/>
        <c:lblAlgn val="ctr"/>
        <c:lblOffset val="100"/>
        <c:noMultiLvlLbl val="0"/>
      </c:catAx>
      <c:valAx>
        <c:axId val="1882560272"/>
        <c:scaling>
          <c:orientation val="minMax"/>
          <c:max val="20000"/>
          <c:min val="-4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b="1" dirty="0"/>
                  <a:t>Equivalised income in £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300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408BB-3A45-2143-89F3-A3CB805447D2}" type="datetimeFigureOut">
              <a:rPr lang="en-US" smtClean="0"/>
              <a:t>2/27/23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AD05E-CEE7-9047-84FA-DD0DD8CF3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13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0E66-361E-824F-B116-B0941FD317EA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651D-8F07-6645-BDB3-14F31510B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0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0E66-361E-824F-B116-B0941FD317EA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651D-8F07-6645-BDB3-14F31510B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2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0E66-361E-824F-B116-B0941FD317EA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651D-8F07-6645-BDB3-14F31510B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1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0E66-361E-824F-B116-B0941FD317EA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651D-8F07-6645-BDB3-14F31510B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28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0E66-361E-824F-B116-B0941FD317EA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651D-8F07-6645-BDB3-14F31510B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96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0E66-361E-824F-B116-B0941FD317EA}" type="datetimeFigureOut">
              <a:rPr lang="en-US" smtClean="0"/>
              <a:t>2/27/23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651D-8F07-6645-BDB3-14F31510B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27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0E66-361E-824F-B116-B0941FD317EA}" type="datetimeFigureOut">
              <a:rPr lang="en-US" smtClean="0"/>
              <a:t>2/27/23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651D-8F07-6645-BDB3-14F31510B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89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0E66-361E-824F-B116-B0941FD317EA}" type="datetimeFigureOut">
              <a:rPr lang="en-US" smtClean="0"/>
              <a:t>2/27/23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651D-8F07-6645-BDB3-14F31510B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51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0E66-361E-824F-B116-B0941FD317EA}" type="datetimeFigureOut">
              <a:rPr lang="en-US" smtClean="0"/>
              <a:t>2/27/23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651D-8F07-6645-BDB3-14F31510B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0E66-361E-824F-B116-B0941FD317EA}" type="datetimeFigureOut">
              <a:rPr lang="en-US" smtClean="0"/>
              <a:t>2/27/23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651D-8F07-6645-BDB3-14F31510B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00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0E66-361E-824F-B116-B0941FD317EA}" type="datetimeFigureOut">
              <a:rPr lang="en-US" smtClean="0"/>
              <a:t>2/27/23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651D-8F07-6645-BDB3-14F31510B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97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70E66-361E-824F-B116-B0941FD317EA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A651D-8F07-6645-BDB3-14F31510B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9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conomicsobservatory.com/what-different-ways-can-policy-makers-address-inequality" TargetMode="External"/><Relationship Id="rId3" Type="http://schemas.openxmlformats.org/officeDocument/2006/relationships/hyperlink" Target="https://ifs.org.uk/tools_and_resources/where_do_you_fit_in" TargetMode="External"/><Relationship Id="rId7" Type="http://schemas.openxmlformats.org/officeDocument/2006/relationships/hyperlink" Target="https://ifs.org.uk/inequality/education-inequalities/" TargetMode="External"/><Relationship Id="rId2" Type="http://schemas.openxmlformats.org/officeDocument/2006/relationships/hyperlink" Target="https://youtu.be/CqGBER3Sam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fs.org.uk/inequality/themes/education/" TargetMode="External"/><Relationship Id="rId5" Type="http://schemas.openxmlformats.org/officeDocument/2006/relationships/hyperlink" Target="https://ifs.org.uk/inequality/attitudes-to-inequalities/" TargetMode="External"/><Relationship Id="rId4" Type="http://schemas.openxmlformats.org/officeDocument/2006/relationships/hyperlink" Target="https://www.ons.gov.uk/peoplepopulationandcommunity/personalandhouseholdfinances/incomeandwealth/bulletins/theeffectsoftaxesandbenefitsonhouseholdincome/previousReleases" TargetMode="External"/><Relationship Id="rId9" Type="http://schemas.openxmlformats.org/officeDocument/2006/relationships/hyperlink" Target="https://ifs.org.uk/inequalit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352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32761F-1DAE-B818-C8E6-EFDD084C550A}"/>
              </a:ext>
            </a:extLst>
          </p:cNvPr>
          <p:cNvSpPr txBox="1"/>
          <p:nvPr/>
        </p:nvSpPr>
        <p:spPr>
          <a:xfrm>
            <a:off x="681037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﻿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Inequality and government policy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591" y="1677373"/>
            <a:ext cx="8818817" cy="18288"/>
          </a:xfrm>
          <a:custGeom>
            <a:avLst/>
            <a:gdLst>
              <a:gd name="connsiteX0" fmla="*/ 0 w 8818817"/>
              <a:gd name="connsiteY0" fmla="*/ 0 h 18288"/>
              <a:gd name="connsiteX1" fmla="*/ 590182 w 8818817"/>
              <a:gd name="connsiteY1" fmla="*/ 0 h 18288"/>
              <a:gd name="connsiteX2" fmla="*/ 1268553 w 8818817"/>
              <a:gd name="connsiteY2" fmla="*/ 0 h 18288"/>
              <a:gd name="connsiteX3" fmla="*/ 2035112 w 8818817"/>
              <a:gd name="connsiteY3" fmla="*/ 0 h 18288"/>
              <a:gd name="connsiteX4" fmla="*/ 2625294 w 8818817"/>
              <a:gd name="connsiteY4" fmla="*/ 0 h 18288"/>
              <a:gd name="connsiteX5" fmla="*/ 3303665 w 8818817"/>
              <a:gd name="connsiteY5" fmla="*/ 0 h 18288"/>
              <a:gd name="connsiteX6" fmla="*/ 4158411 w 8818817"/>
              <a:gd name="connsiteY6" fmla="*/ 0 h 18288"/>
              <a:gd name="connsiteX7" fmla="*/ 4660406 w 8818817"/>
              <a:gd name="connsiteY7" fmla="*/ 0 h 18288"/>
              <a:gd name="connsiteX8" fmla="*/ 5426964 w 8818817"/>
              <a:gd name="connsiteY8" fmla="*/ 0 h 18288"/>
              <a:gd name="connsiteX9" fmla="*/ 5928959 w 8818817"/>
              <a:gd name="connsiteY9" fmla="*/ 0 h 18288"/>
              <a:gd name="connsiteX10" fmla="*/ 6607329 w 8818817"/>
              <a:gd name="connsiteY10" fmla="*/ 0 h 18288"/>
              <a:gd name="connsiteX11" fmla="*/ 7373888 w 8818817"/>
              <a:gd name="connsiteY11" fmla="*/ 0 h 18288"/>
              <a:gd name="connsiteX12" fmla="*/ 7787694 w 8818817"/>
              <a:gd name="connsiteY12" fmla="*/ 0 h 18288"/>
              <a:gd name="connsiteX13" fmla="*/ 8201500 w 8818817"/>
              <a:gd name="connsiteY13" fmla="*/ 0 h 18288"/>
              <a:gd name="connsiteX14" fmla="*/ 8818817 w 8818817"/>
              <a:gd name="connsiteY14" fmla="*/ 0 h 18288"/>
              <a:gd name="connsiteX15" fmla="*/ 8818817 w 8818817"/>
              <a:gd name="connsiteY15" fmla="*/ 18288 h 18288"/>
              <a:gd name="connsiteX16" fmla="*/ 8052258 w 8818817"/>
              <a:gd name="connsiteY16" fmla="*/ 18288 h 18288"/>
              <a:gd name="connsiteX17" fmla="*/ 7373888 w 8818817"/>
              <a:gd name="connsiteY17" fmla="*/ 18288 h 18288"/>
              <a:gd name="connsiteX18" fmla="*/ 6783705 w 8818817"/>
              <a:gd name="connsiteY18" fmla="*/ 18288 h 18288"/>
              <a:gd name="connsiteX19" fmla="*/ 6017147 w 8818817"/>
              <a:gd name="connsiteY19" fmla="*/ 18288 h 18288"/>
              <a:gd name="connsiteX20" fmla="*/ 5338776 w 8818817"/>
              <a:gd name="connsiteY20" fmla="*/ 18288 h 18288"/>
              <a:gd name="connsiteX21" fmla="*/ 4484029 w 8818817"/>
              <a:gd name="connsiteY21" fmla="*/ 18288 h 18288"/>
              <a:gd name="connsiteX22" fmla="*/ 3629282 w 8818817"/>
              <a:gd name="connsiteY22" fmla="*/ 18288 h 18288"/>
              <a:gd name="connsiteX23" fmla="*/ 2862724 w 8818817"/>
              <a:gd name="connsiteY23" fmla="*/ 18288 h 18288"/>
              <a:gd name="connsiteX24" fmla="*/ 2096165 w 8818817"/>
              <a:gd name="connsiteY24" fmla="*/ 18288 h 18288"/>
              <a:gd name="connsiteX25" fmla="*/ 1329606 w 8818817"/>
              <a:gd name="connsiteY25" fmla="*/ 18288 h 18288"/>
              <a:gd name="connsiteX26" fmla="*/ 827612 w 8818817"/>
              <a:gd name="connsiteY26" fmla="*/ 18288 h 18288"/>
              <a:gd name="connsiteX27" fmla="*/ 0 w 8818817"/>
              <a:gd name="connsiteY27" fmla="*/ 18288 h 18288"/>
              <a:gd name="connsiteX28" fmla="*/ 0 w 8818817"/>
              <a:gd name="connsiteY28" fmla="*/ 0 h 18288"/>
              <a:gd name="connsiteX0" fmla="*/ 0 w 8818817"/>
              <a:gd name="connsiteY0" fmla="*/ 0 h 18288"/>
              <a:gd name="connsiteX1" fmla="*/ 590182 w 8818817"/>
              <a:gd name="connsiteY1" fmla="*/ 0 h 18288"/>
              <a:gd name="connsiteX2" fmla="*/ 1003988 w 8818817"/>
              <a:gd name="connsiteY2" fmla="*/ 0 h 18288"/>
              <a:gd name="connsiteX3" fmla="*/ 1858735 w 8818817"/>
              <a:gd name="connsiteY3" fmla="*/ 0 h 18288"/>
              <a:gd name="connsiteX4" fmla="*/ 2448918 w 8818817"/>
              <a:gd name="connsiteY4" fmla="*/ 0 h 18288"/>
              <a:gd name="connsiteX5" fmla="*/ 3039100 w 8818817"/>
              <a:gd name="connsiteY5" fmla="*/ 0 h 18288"/>
              <a:gd name="connsiteX6" fmla="*/ 3893847 w 8818817"/>
              <a:gd name="connsiteY6" fmla="*/ 0 h 18288"/>
              <a:gd name="connsiteX7" fmla="*/ 4395841 w 8818817"/>
              <a:gd name="connsiteY7" fmla="*/ 0 h 18288"/>
              <a:gd name="connsiteX8" fmla="*/ 5250588 w 8818817"/>
              <a:gd name="connsiteY8" fmla="*/ 0 h 18288"/>
              <a:gd name="connsiteX9" fmla="*/ 6105335 w 8818817"/>
              <a:gd name="connsiteY9" fmla="*/ 0 h 18288"/>
              <a:gd name="connsiteX10" fmla="*/ 6783705 w 8818817"/>
              <a:gd name="connsiteY10" fmla="*/ 0 h 18288"/>
              <a:gd name="connsiteX11" fmla="*/ 7638452 w 8818817"/>
              <a:gd name="connsiteY11" fmla="*/ 0 h 18288"/>
              <a:gd name="connsiteX12" fmla="*/ 8228635 w 8818817"/>
              <a:gd name="connsiteY12" fmla="*/ 0 h 18288"/>
              <a:gd name="connsiteX13" fmla="*/ 8818817 w 8818817"/>
              <a:gd name="connsiteY13" fmla="*/ 0 h 18288"/>
              <a:gd name="connsiteX14" fmla="*/ 8818817 w 8818817"/>
              <a:gd name="connsiteY14" fmla="*/ 18288 h 18288"/>
              <a:gd name="connsiteX15" fmla="*/ 8140446 w 8818817"/>
              <a:gd name="connsiteY15" fmla="*/ 18288 h 18288"/>
              <a:gd name="connsiteX16" fmla="*/ 7462076 w 8818817"/>
              <a:gd name="connsiteY16" fmla="*/ 18288 h 18288"/>
              <a:gd name="connsiteX17" fmla="*/ 6607329 w 8818817"/>
              <a:gd name="connsiteY17" fmla="*/ 18288 h 18288"/>
              <a:gd name="connsiteX18" fmla="*/ 5928959 w 8818817"/>
              <a:gd name="connsiteY18" fmla="*/ 18288 h 18288"/>
              <a:gd name="connsiteX19" fmla="*/ 5515152 w 8818817"/>
              <a:gd name="connsiteY19" fmla="*/ 18288 h 18288"/>
              <a:gd name="connsiteX20" fmla="*/ 5013158 w 8818817"/>
              <a:gd name="connsiteY20" fmla="*/ 18288 h 18288"/>
              <a:gd name="connsiteX21" fmla="*/ 4158411 w 8818817"/>
              <a:gd name="connsiteY21" fmla="*/ 18288 h 18288"/>
              <a:gd name="connsiteX22" fmla="*/ 3480041 w 8818817"/>
              <a:gd name="connsiteY22" fmla="*/ 18288 h 18288"/>
              <a:gd name="connsiteX23" fmla="*/ 2978047 w 8818817"/>
              <a:gd name="connsiteY23" fmla="*/ 18288 h 18288"/>
              <a:gd name="connsiteX24" fmla="*/ 2299676 w 8818817"/>
              <a:gd name="connsiteY24" fmla="*/ 18288 h 18288"/>
              <a:gd name="connsiteX25" fmla="*/ 1885870 w 8818817"/>
              <a:gd name="connsiteY25" fmla="*/ 18288 h 18288"/>
              <a:gd name="connsiteX26" fmla="*/ 1472064 w 8818817"/>
              <a:gd name="connsiteY26" fmla="*/ 18288 h 18288"/>
              <a:gd name="connsiteX27" fmla="*/ 793694 w 8818817"/>
              <a:gd name="connsiteY27" fmla="*/ 18288 h 18288"/>
              <a:gd name="connsiteX28" fmla="*/ 0 w 8818817"/>
              <a:gd name="connsiteY28" fmla="*/ 18288 h 18288"/>
              <a:gd name="connsiteX29" fmla="*/ 0 w 8818817"/>
              <a:gd name="connsiteY29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818817" h="18288" fill="none" extrusionOk="0">
                <a:moveTo>
                  <a:pt x="0" y="0"/>
                </a:moveTo>
                <a:cubicBezTo>
                  <a:pt x="273863" y="-26650"/>
                  <a:pt x="402057" y="41797"/>
                  <a:pt x="590182" y="0"/>
                </a:cubicBezTo>
                <a:cubicBezTo>
                  <a:pt x="806284" y="-9428"/>
                  <a:pt x="1120215" y="-1386"/>
                  <a:pt x="1268553" y="0"/>
                </a:cubicBezTo>
                <a:cubicBezTo>
                  <a:pt x="1465309" y="-22494"/>
                  <a:pt x="1719857" y="43542"/>
                  <a:pt x="2035112" y="0"/>
                </a:cubicBezTo>
                <a:cubicBezTo>
                  <a:pt x="2399245" y="6747"/>
                  <a:pt x="2361163" y="-18680"/>
                  <a:pt x="2625294" y="0"/>
                </a:cubicBezTo>
                <a:cubicBezTo>
                  <a:pt x="2898816" y="34204"/>
                  <a:pt x="2975168" y="16766"/>
                  <a:pt x="3303665" y="0"/>
                </a:cubicBezTo>
                <a:cubicBezTo>
                  <a:pt x="3598321" y="4788"/>
                  <a:pt x="4026476" y="-185"/>
                  <a:pt x="4158411" y="0"/>
                </a:cubicBezTo>
                <a:cubicBezTo>
                  <a:pt x="4349610" y="-10398"/>
                  <a:pt x="4451355" y="-43660"/>
                  <a:pt x="4660406" y="0"/>
                </a:cubicBezTo>
                <a:cubicBezTo>
                  <a:pt x="4804951" y="43584"/>
                  <a:pt x="5121837" y="30508"/>
                  <a:pt x="5426964" y="0"/>
                </a:cubicBezTo>
                <a:cubicBezTo>
                  <a:pt x="5734175" y="15947"/>
                  <a:pt x="5742396" y="-3640"/>
                  <a:pt x="5928959" y="0"/>
                </a:cubicBezTo>
                <a:cubicBezTo>
                  <a:pt x="6135887" y="24491"/>
                  <a:pt x="6295895" y="23226"/>
                  <a:pt x="6607329" y="0"/>
                </a:cubicBezTo>
                <a:cubicBezTo>
                  <a:pt x="6925037" y="-14850"/>
                  <a:pt x="7195175" y="-45938"/>
                  <a:pt x="7373888" y="0"/>
                </a:cubicBezTo>
                <a:cubicBezTo>
                  <a:pt x="7553356" y="1116"/>
                  <a:pt x="7660441" y="-29124"/>
                  <a:pt x="7787694" y="0"/>
                </a:cubicBezTo>
                <a:cubicBezTo>
                  <a:pt x="7898898" y="9625"/>
                  <a:pt x="8038372" y="-15638"/>
                  <a:pt x="8201500" y="0"/>
                </a:cubicBezTo>
                <a:cubicBezTo>
                  <a:pt x="8395240" y="-11302"/>
                  <a:pt x="8637895" y="-15383"/>
                  <a:pt x="8818817" y="0"/>
                </a:cubicBezTo>
                <a:cubicBezTo>
                  <a:pt x="8818448" y="5317"/>
                  <a:pt x="8819602" y="8572"/>
                  <a:pt x="8818817" y="18288"/>
                </a:cubicBezTo>
                <a:cubicBezTo>
                  <a:pt x="8544526" y="35963"/>
                  <a:pt x="8328700" y="-28322"/>
                  <a:pt x="8052258" y="18288"/>
                </a:cubicBezTo>
                <a:cubicBezTo>
                  <a:pt x="7764964" y="49685"/>
                  <a:pt x="7623834" y="-6770"/>
                  <a:pt x="7373888" y="18288"/>
                </a:cubicBezTo>
                <a:cubicBezTo>
                  <a:pt x="7096019" y="51578"/>
                  <a:pt x="7006124" y="30551"/>
                  <a:pt x="6783705" y="18288"/>
                </a:cubicBezTo>
                <a:cubicBezTo>
                  <a:pt x="6513377" y="19151"/>
                  <a:pt x="6239599" y="89556"/>
                  <a:pt x="6017147" y="18288"/>
                </a:cubicBezTo>
                <a:cubicBezTo>
                  <a:pt x="5769979" y="-23729"/>
                  <a:pt x="5572867" y="39922"/>
                  <a:pt x="5338776" y="18288"/>
                </a:cubicBezTo>
                <a:cubicBezTo>
                  <a:pt x="5125187" y="-1512"/>
                  <a:pt x="4653550" y="-8757"/>
                  <a:pt x="4484029" y="18288"/>
                </a:cubicBezTo>
                <a:cubicBezTo>
                  <a:pt x="4278918" y="50023"/>
                  <a:pt x="3923894" y="-71335"/>
                  <a:pt x="3629282" y="18288"/>
                </a:cubicBezTo>
                <a:cubicBezTo>
                  <a:pt x="3320272" y="80035"/>
                  <a:pt x="3133401" y="36379"/>
                  <a:pt x="2862724" y="18288"/>
                </a:cubicBezTo>
                <a:cubicBezTo>
                  <a:pt x="2575330" y="17334"/>
                  <a:pt x="2457275" y="7092"/>
                  <a:pt x="2096165" y="18288"/>
                </a:cubicBezTo>
                <a:cubicBezTo>
                  <a:pt x="1721549" y="40615"/>
                  <a:pt x="1684808" y="-16162"/>
                  <a:pt x="1329606" y="18288"/>
                </a:cubicBezTo>
                <a:cubicBezTo>
                  <a:pt x="975164" y="46007"/>
                  <a:pt x="986153" y="22849"/>
                  <a:pt x="827612" y="18288"/>
                </a:cubicBezTo>
                <a:cubicBezTo>
                  <a:pt x="695281" y="-5040"/>
                  <a:pt x="385932" y="12209"/>
                  <a:pt x="0" y="18288"/>
                </a:cubicBezTo>
                <a:cubicBezTo>
                  <a:pt x="532" y="12083"/>
                  <a:pt x="1268" y="4711"/>
                  <a:pt x="0" y="0"/>
                </a:cubicBezTo>
                <a:close/>
              </a:path>
              <a:path w="8818817" h="18288" stroke="0" extrusionOk="0">
                <a:moveTo>
                  <a:pt x="0" y="0"/>
                </a:moveTo>
                <a:cubicBezTo>
                  <a:pt x="164092" y="21146"/>
                  <a:pt x="349581" y="-52781"/>
                  <a:pt x="590182" y="0"/>
                </a:cubicBezTo>
                <a:cubicBezTo>
                  <a:pt x="825719" y="11596"/>
                  <a:pt x="895487" y="19529"/>
                  <a:pt x="1003988" y="0"/>
                </a:cubicBezTo>
                <a:cubicBezTo>
                  <a:pt x="1094190" y="56753"/>
                  <a:pt x="1612082" y="10109"/>
                  <a:pt x="1858735" y="0"/>
                </a:cubicBezTo>
                <a:cubicBezTo>
                  <a:pt x="2177931" y="-47468"/>
                  <a:pt x="2285857" y="-13945"/>
                  <a:pt x="2448918" y="0"/>
                </a:cubicBezTo>
                <a:cubicBezTo>
                  <a:pt x="2649277" y="-7868"/>
                  <a:pt x="2877651" y="-29064"/>
                  <a:pt x="3039100" y="0"/>
                </a:cubicBezTo>
                <a:cubicBezTo>
                  <a:pt x="3224765" y="26825"/>
                  <a:pt x="3603359" y="20117"/>
                  <a:pt x="3893847" y="0"/>
                </a:cubicBezTo>
                <a:cubicBezTo>
                  <a:pt x="4167777" y="-10674"/>
                  <a:pt x="4272745" y="22397"/>
                  <a:pt x="4395841" y="0"/>
                </a:cubicBezTo>
                <a:cubicBezTo>
                  <a:pt x="4525412" y="-100938"/>
                  <a:pt x="4989136" y="-72813"/>
                  <a:pt x="5250588" y="0"/>
                </a:cubicBezTo>
                <a:cubicBezTo>
                  <a:pt x="5572149" y="37756"/>
                  <a:pt x="5800846" y="-17665"/>
                  <a:pt x="6105335" y="0"/>
                </a:cubicBezTo>
                <a:cubicBezTo>
                  <a:pt x="6450578" y="14116"/>
                  <a:pt x="6457580" y="-9956"/>
                  <a:pt x="6783705" y="0"/>
                </a:cubicBezTo>
                <a:cubicBezTo>
                  <a:pt x="7131651" y="14062"/>
                  <a:pt x="7234314" y="4467"/>
                  <a:pt x="7638452" y="0"/>
                </a:cubicBezTo>
                <a:cubicBezTo>
                  <a:pt x="8057251" y="-10554"/>
                  <a:pt x="7979543" y="24371"/>
                  <a:pt x="8228635" y="0"/>
                </a:cubicBezTo>
                <a:cubicBezTo>
                  <a:pt x="8473420" y="-37047"/>
                  <a:pt x="8654402" y="-7677"/>
                  <a:pt x="8818817" y="0"/>
                </a:cubicBezTo>
                <a:cubicBezTo>
                  <a:pt x="8818192" y="5840"/>
                  <a:pt x="8819265" y="11706"/>
                  <a:pt x="8818817" y="18288"/>
                </a:cubicBezTo>
                <a:cubicBezTo>
                  <a:pt x="8482114" y="-18566"/>
                  <a:pt x="8371202" y="13610"/>
                  <a:pt x="8140446" y="18288"/>
                </a:cubicBezTo>
                <a:cubicBezTo>
                  <a:pt x="7918404" y="59798"/>
                  <a:pt x="7768323" y="-10071"/>
                  <a:pt x="7462076" y="18288"/>
                </a:cubicBezTo>
                <a:cubicBezTo>
                  <a:pt x="7224040" y="58168"/>
                  <a:pt x="7040382" y="15280"/>
                  <a:pt x="6607329" y="18288"/>
                </a:cubicBezTo>
                <a:cubicBezTo>
                  <a:pt x="6185290" y="32663"/>
                  <a:pt x="6122381" y="34765"/>
                  <a:pt x="5928959" y="18288"/>
                </a:cubicBezTo>
                <a:cubicBezTo>
                  <a:pt x="5732613" y="-4499"/>
                  <a:pt x="5601762" y="-5215"/>
                  <a:pt x="5515152" y="18288"/>
                </a:cubicBezTo>
                <a:cubicBezTo>
                  <a:pt x="5419691" y="44193"/>
                  <a:pt x="5256500" y="5069"/>
                  <a:pt x="5013158" y="18288"/>
                </a:cubicBezTo>
                <a:cubicBezTo>
                  <a:pt x="4783292" y="-7679"/>
                  <a:pt x="4344027" y="47539"/>
                  <a:pt x="4158411" y="18288"/>
                </a:cubicBezTo>
                <a:cubicBezTo>
                  <a:pt x="4020954" y="-11920"/>
                  <a:pt x="3678249" y="41305"/>
                  <a:pt x="3480041" y="18288"/>
                </a:cubicBezTo>
                <a:cubicBezTo>
                  <a:pt x="3252074" y="18289"/>
                  <a:pt x="3210060" y="6464"/>
                  <a:pt x="2978047" y="18288"/>
                </a:cubicBezTo>
                <a:cubicBezTo>
                  <a:pt x="2778940" y="17312"/>
                  <a:pt x="2423275" y="-6412"/>
                  <a:pt x="2299676" y="18288"/>
                </a:cubicBezTo>
                <a:cubicBezTo>
                  <a:pt x="2151772" y="30258"/>
                  <a:pt x="2049402" y="35034"/>
                  <a:pt x="1885870" y="18288"/>
                </a:cubicBezTo>
                <a:cubicBezTo>
                  <a:pt x="1727479" y="11737"/>
                  <a:pt x="1628923" y="39614"/>
                  <a:pt x="1472064" y="18288"/>
                </a:cubicBezTo>
                <a:cubicBezTo>
                  <a:pt x="1306552" y="13190"/>
                  <a:pt x="1118815" y="14736"/>
                  <a:pt x="793694" y="18288"/>
                </a:cubicBezTo>
                <a:cubicBezTo>
                  <a:pt x="442695" y="22196"/>
                  <a:pt x="234358" y="58557"/>
                  <a:pt x="0" y="18288"/>
                </a:cubicBezTo>
                <a:cubicBezTo>
                  <a:pt x="-618" y="10544"/>
                  <a:pt x="-607" y="8771"/>
                  <a:pt x="0" y="0"/>
                </a:cubicBezTo>
                <a:close/>
              </a:path>
              <a:path w="8818817" h="18288" fill="none" stroke="0" extrusionOk="0">
                <a:moveTo>
                  <a:pt x="0" y="0"/>
                </a:moveTo>
                <a:cubicBezTo>
                  <a:pt x="238698" y="-39443"/>
                  <a:pt x="378567" y="30270"/>
                  <a:pt x="590182" y="0"/>
                </a:cubicBezTo>
                <a:cubicBezTo>
                  <a:pt x="807050" y="-11863"/>
                  <a:pt x="1106390" y="24973"/>
                  <a:pt x="1268553" y="0"/>
                </a:cubicBezTo>
                <a:cubicBezTo>
                  <a:pt x="1400719" y="-16178"/>
                  <a:pt x="1664032" y="61207"/>
                  <a:pt x="2035112" y="0"/>
                </a:cubicBezTo>
                <a:cubicBezTo>
                  <a:pt x="2389555" y="-426"/>
                  <a:pt x="2362615" y="-26412"/>
                  <a:pt x="2625294" y="0"/>
                </a:cubicBezTo>
                <a:cubicBezTo>
                  <a:pt x="2906188" y="30633"/>
                  <a:pt x="2982304" y="19624"/>
                  <a:pt x="3303665" y="0"/>
                </a:cubicBezTo>
                <a:cubicBezTo>
                  <a:pt x="3604528" y="-27117"/>
                  <a:pt x="3981819" y="-5691"/>
                  <a:pt x="4158411" y="0"/>
                </a:cubicBezTo>
                <a:cubicBezTo>
                  <a:pt x="4327972" y="-20771"/>
                  <a:pt x="4450161" y="405"/>
                  <a:pt x="4660406" y="0"/>
                </a:cubicBezTo>
                <a:cubicBezTo>
                  <a:pt x="4901155" y="45031"/>
                  <a:pt x="5177275" y="-3108"/>
                  <a:pt x="5426964" y="0"/>
                </a:cubicBezTo>
                <a:cubicBezTo>
                  <a:pt x="5733891" y="16979"/>
                  <a:pt x="5742714" y="61"/>
                  <a:pt x="5928959" y="0"/>
                </a:cubicBezTo>
                <a:cubicBezTo>
                  <a:pt x="6126059" y="14669"/>
                  <a:pt x="6278317" y="43464"/>
                  <a:pt x="6607329" y="0"/>
                </a:cubicBezTo>
                <a:cubicBezTo>
                  <a:pt x="6954874" y="5209"/>
                  <a:pt x="7204584" y="-6696"/>
                  <a:pt x="7373888" y="0"/>
                </a:cubicBezTo>
                <a:cubicBezTo>
                  <a:pt x="7569876" y="1340"/>
                  <a:pt x="7655799" y="-19888"/>
                  <a:pt x="7787694" y="0"/>
                </a:cubicBezTo>
                <a:cubicBezTo>
                  <a:pt x="7903264" y="10911"/>
                  <a:pt x="8022447" y="-18304"/>
                  <a:pt x="8201500" y="0"/>
                </a:cubicBezTo>
                <a:cubicBezTo>
                  <a:pt x="8360340" y="9305"/>
                  <a:pt x="8615188" y="-50651"/>
                  <a:pt x="8818817" y="0"/>
                </a:cubicBezTo>
                <a:cubicBezTo>
                  <a:pt x="8818370" y="5549"/>
                  <a:pt x="8818566" y="9980"/>
                  <a:pt x="8818817" y="18288"/>
                </a:cubicBezTo>
                <a:cubicBezTo>
                  <a:pt x="8531689" y="37984"/>
                  <a:pt x="8377143" y="15660"/>
                  <a:pt x="8052258" y="18288"/>
                </a:cubicBezTo>
                <a:cubicBezTo>
                  <a:pt x="7751190" y="46364"/>
                  <a:pt x="7655087" y="-18425"/>
                  <a:pt x="7373888" y="18288"/>
                </a:cubicBezTo>
                <a:cubicBezTo>
                  <a:pt x="7091457" y="66204"/>
                  <a:pt x="6985722" y="36257"/>
                  <a:pt x="6783705" y="18288"/>
                </a:cubicBezTo>
                <a:cubicBezTo>
                  <a:pt x="6586152" y="50830"/>
                  <a:pt x="6209505" y="58977"/>
                  <a:pt x="6017147" y="18288"/>
                </a:cubicBezTo>
                <a:cubicBezTo>
                  <a:pt x="5797672" y="-40069"/>
                  <a:pt x="5512120" y="35603"/>
                  <a:pt x="5338776" y="18288"/>
                </a:cubicBezTo>
                <a:cubicBezTo>
                  <a:pt x="5144309" y="10882"/>
                  <a:pt x="4670717" y="13725"/>
                  <a:pt x="4484029" y="18288"/>
                </a:cubicBezTo>
                <a:cubicBezTo>
                  <a:pt x="4280089" y="69246"/>
                  <a:pt x="3901612" y="-40022"/>
                  <a:pt x="3629282" y="18288"/>
                </a:cubicBezTo>
                <a:cubicBezTo>
                  <a:pt x="3345093" y="54709"/>
                  <a:pt x="3137333" y="-17239"/>
                  <a:pt x="2862724" y="18288"/>
                </a:cubicBezTo>
                <a:cubicBezTo>
                  <a:pt x="2611315" y="30518"/>
                  <a:pt x="2440527" y="-4769"/>
                  <a:pt x="2096165" y="18288"/>
                </a:cubicBezTo>
                <a:cubicBezTo>
                  <a:pt x="1739544" y="46225"/>
                  <a:pt x="1683636" y="-15538"/>
                  <a:pt x="1329606" y="18288"/>
                </a:cubicBezTo>
                <a:cubicBezTo>
                  <a:pt x="976404" y="46181"/>
                  <a:pt x="984813" y="23761"/>
                  <a:pt x="827612" y="18288"/>
                </a:cubicBezTo>
                <a:cubicBezTo>
                  <a:pt x="635035" y="-2215"/>
                  <a:pt x="421841" y="-25137"/>
                  <a:pt x="0" y="18288"/>
                </a:cubicBezTo>
                <a:cubicBezTo>
                  <a:pt x="197" y="11712"/>
                  <a:pt x="738" y="651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18817"/>
                      <a:gd name="connsiteY0" fmla="*/ 0 h 18288"/>
                      <a:gd name="connsiteX1" fmla="*/ 590182 w 8818817"/>
                      <a:gd name="connsiteY1" fmla="*/ 0 h 18288"/>
                      <a:gd name="connsiteX2" fmla="*/ 1268553 w 8818817"/>
                      <a:gd name="connsiteY2" fmla="*/ 0 h 18288"/>
                      <a:gd name="connsiteX3" fmla="*/ 2035112 w 8818817"/>
                      <a:gd name="connsiteY3" fmla="*/ 0 h 18288"/>
                      <a:gd name="connsiteX4" fmla="*/ 2625294 w 8818817"/>
                      <a:gd name="connsiteY4" fmla="*/ 0 h 18288"/>
                      <a:gd name="connsiteX5" fmla="*/ 3303665 w 8818817"/>
                      <a:gd name="connsiteY5" fmla="*/ 0 h 18288"/>
                      <a:gd name="connsiteX6" fmla="*/ 4158411 w 8818817"/>
                      <a:gd name="connsiteY6" fmla="*/ 0 h 18288"/>
                      <a:gd name="connsiteX7" fmla="*/ 4660406 w 8818817"/>
                      <a:gd name="connsiteY7" fmla="*/ 0 h 18288"/>
                      <a:gd name="connsiteX8" fmla="*/ 5426964 w 8818817"/>
                      <a:gd name="connsiteY8" fmla="*/ 0 h 18288"/>
                      <a:gd name="connsiteX9" fmla="*/ 5928959 w 8818817"/>
                      <a:gd name="connsiteY9" fmla="*/ 0 h 18288"/>
                      <a:gd name="connsiteX10" fmla="*/ 6607329 w 8818817"/>
                      <a:gd name="connsiteY10" fmla="*/ 0 h 18288"/>
                      <a:gd name="connsiteX11" fmla="*/ 7373888 w 8818817"/>
                      <a:gd name="connsiteY11" fmla="*/ 0 h 18288"/>
                      <a:gd name="connsiteX12" fmla="*/ 7787694 w 8818817"/>
                      <a:gd name="connsiteY12" fmla="*/ 0 h 18288"/>
                      <a:gd name="connsiteX13" fmla="*/ 8201500 w 8818817"/>
                      <a:gd name="connsiteY13" fmla="*/ 0 h 18288"/>
                      <a:gd name="connsiteX14" fmla="*/ 8818817 w 8818817"/>
                      <a:gd name="connsiteY14" fmla="*/ 0 h 18288"/>
                      <a:gd name="connsiteX15" fmla="*/ 8818817 w 8818817"/>
                      <a:gd name="connsiteY15" fmla="*/ 18288 h 18288"/>
                      <a:gd name="connsiteX16" fmla="*/ 8052258 w 8818817"/>
                      <a:gd name="connsiteY16" fmla="*/ 18288 h 18288"/>
                      <a:gd name="connsiteX17" fmla="*/ 7373888 w 8818817"/>
                      <a:gd name="connsiteY17" fmla="*/ 18288 h 18288"/>
                      <a:gd name="connsiteX18" fmla="*/ 6783705 w 8818817"/>
                      <a:gd name="connsiteY18" fmla="*/ 18288 h 18288"/>
                      <a:gd name="connsiteX19" fmla="*/ 6017147 w 8818817"/>
                      <a:gd name="connsiteY19" fmla="*/ 18288 h 18288"/>
                      <a:gd name="connsiteX20" fmla="*/ 5338776 w 8818817"/>
                      <a:gd name="connsiteY20" fmla="*/ 18288 h 18288"/>
                      <a:gd name="connsiteX21" fmla="*/ 4484029 w 8818817"/>
                      <a:gd name="connsiteY21" fmla="*/ 18288 h 18288"/>
                      <a:gd name="connsiteX22" fmla="*/ 3629282 w 8818817"/>
                      <a:gd name="connsiteY22" fmla="*/ 18288 h 18288"/>
                      <a:gd name="connsiteX23" fmla="*/ 2862724 w 8818817"/>
                      <a:gd name="connsiteY23" fmla="*/ 18288 h 18288"/>
                      <a:gd name="connsiteX24" fmla="*/ 2096165 w 8818817"/>
                      <a:gd name="connsiteY24" fmla="*/ 18288 h 18288"/>
                      <a:gd name="connsiteX25" fmla="*/ 1329606 w 8818817"/>
                      <a:gd name="connsiteY25" fmla="*/ 18288 h 18288"/>
                      <a:gd name="connsiteX26" fmla="*/ 827612 w 8818817"/>
                      <a:gd name="connsiteY26" fmla="*/ 18288 h 18288"/>
                      <a:gd name="connsiteX27" fmla="*/ 0 w 8818817"/>
                      <a:gd name="connsiteY27" fmla="*/ 18288 h 18288"/>
                      <a:gd name="connsiteX28" fmla="*/ 0 w 8818817"/>
                      <a:gd name="connsiteY28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8818817" h="18288" fill="none" extrusionOk="0">
                        <a:moveTo>
                          <a:pt x="0" y="0"/>
                        </a:moveTo>
                        <a:cubicBezTo>
                          <a:pt x="262949" y="-24484"/>
                          <a:pt x="408099" y="19186"/>
                          <a:pt x="590182" y="0"/>
                        </a:cubicBezTo>
                        <a:cubicBezTo>
                          <a:pt x="772265" y="-19186"/>
                          <a:pt x="1128088" y="24283"/>
                          <a:pt x="1268553" y="0"/>
                        </a:cubicBezTo>
                        <a:cubicBezTo>
                          <a:pt x="1409018" y="-24283"/>
                          <a:pt x="1675537" y="-2382"/>
                          <a:pt x="2035112" y="0"/>
                        </a:cubicBezTo>
                        <a:cubicBezTo>
                          <a:pt x="2394687" y="2382"/>
                          <a:pt x="2356878" y="-29153"/>
                          <a:pt x="2625294" y="0"/>
                        </a:cubicBezTo>
                        <a:cubicBezTo>
                          <a:pt x="2893710" y="29153"/>
                          <a:pt x="2980335" y="23676"/>
                          <a:pt x="3303665" y="0"/>
                        </a:cubicBezTo>
                        <a:cubicBezTo>
                          <a:pt x="3626995" y="-23676"/>
                          <a:pt x="3985693" y="-9338"/>
                          <a:pt x="4158411" y="0"/>
                        </a:cubicBezTo>
                        <a:cubicBezTo>
                          <a:pt x="4331129" y="9338"/>
                          <a:pt x="4464707" y="-19810"/>
                          <a:pt x="4660406" y="0"/>
                        </a:cubicBezTo>
                        <a:cubicBezTo>
                          <a:pt x="4856105" y="19810"/>
                          <a:pt x="5118656" y="-17202"/>
                          <a:pt x="5426964" y="0"/>
                        </a:cubicBezTo>
                        <a:cubicBezTo>
                          <a:pt x="5735272" y="17202"/>
                          <a:pt x="5740585" y="-1680"/>
                          <a:pt x="5928959" y="0"/>
                        </a:cubicBezTo>
                        <a:cubicBezTo>
                          <a:pt x="6117333" y="1680"/>
                          <a:pt x="6276034" y="19821"/>
                          <a:pt x="6607329" y="0"/>
                        </a:cubicBezTo>
                        <a:cubicBezTo>
                          <a:pt x="6938624" y="-19821"/>
                          <a:pt x="7196011" y="-17197"/>
                          <a:pt x="7373888" y="0"/>
                        </a:cubicBezTo>
                        <a:cubicBezTo>
                          <a:pt x="7551765" y="17197"/>
                          <a:pt x="7653231" y="-7809"/>
                          <a:pt x="7787694" y="0"/>
                        </a:cubicBezTo>
                        <a:cubicBezTo>
                          <a:pt x="7922157" y="7809"/>
                          <a:pt x="8034668" y="-9872"/>
                          <a:pt x="8201500" y="0"/>
                        </a:cubicBezTo>
                        <a:cubicBezTo>
                          <a:pt x="8368332" y="9872"/>
                          <a:pt x="8632688" y="-14979"/>
                          <a:pt x="8818817" y="0"/>
                        </a:cubicBezTo>
                        <a:cubicBezTo>
                          <a:pt x="8818363" y="5645"/>
                          <a:pt x="8819349" y="9523"/>
                          <a:pt x="8818817" y="18288"/>
                        </a:cubicBezTo>
                        <a:cubicBezTo>
                          <a:pt x="8551109" y="3260"/>
                          <a:pt x="8353010" y="-2273"/>
                          <a:pt x="8052258" y="18288"/>
                        </a:cubicBezTo>
                        <a:cubicBezTo>
                          <a:pt x="7751506" y="38849"/>
                          <a:pt x="7645787" y="-12908"/>
                          <a:pt x="7373888" y="18288"/>
                        </a:cubicBezTo>
                        <a:cubicBezTo>
                          <a:pt x="7101989" y="49484"/>
                          <a:pt x="7006216" y="35164"/>
                          <a:pt x="6783705" y="18288"/>
                        </a:cubicBezTo>
                        <a:cubicBezTo>
                          <a:pt x="6561194" y="1412"/>
                          <a:pt x="6242780" y="41430"/>
                          <a:pt x="6017147" y="18288"/>
                        </a:cubicBezTo>
                        <a:cubicBezTo>
                          <a:pt x="5791514" y="-4854"/>
                          <a:pt x="5547049" y="37580"/>
                          <a:pt x="5338776" y="18288"/>
                        </a:cubicBezTo>
                        <a:cubicBezTo>
                          <a:pt x="5130503" y="-1004"/>
                          <a:pt x="4682339" y="-21368"/>
                          <a:pt x="4484029" y="18288"/>
                        </a:cubicBezTo>
                        <a:cubicBezTo>
                          <a:pt x="4285719" y="57944"/>
                          <a:pt x="3919544" y="-16230"/>
                          <a:pt x="3629282" y="18288"/>
                        </a:cubicBezTo>
                        <a:cubicBezTo>
                          <a:pt x="3339020" y="52806"/>
                          <a:pt x="3139217" y="21861"/>
                          <a:pt x="2862724" y="18288"/>
                        </a:cubicBezTo>
                        <a:cubicBezTo>
                          <a:pt x="2586231" y="14715"/>
                          <a:pt x="2452030" y="-7293"/>
                          <a:pt x="2096165" y="18288"/>
                        </a:cubicBezTo>
                        <a:cubicBezTo>
                          <a:pt x="1740300" y="43869"/>
                          <a:pt x="1684998" y="-11250"/>
                          <a:pt x="1329606" y="18288"/>
                        </a:cubicBezTo>
                        <a:cubicBezTo>
                          <a:pt x="974214" y="47826"/>
                          <a:pt x="984120" y="24964"/>
                          <a:pt x="827612" y="18288"/>
                        </a:cubicBezTo>
                        <a:cubicBezTo>
                          <a:pt x="671104" y="11612"/>
                          <a:pt x="371122" y="24736"/>
                          <a:pt x="0" y="18288"/>
                        </a:cubicBezTo>
                        <a:cubicBezTo>
                          <a:pt x="442" y="11574"/>
                          <a:pt x="380" y="5542"/>
                          <a:pt x="0" y="0"/>
                        </a:cubicBezTo>
                        <a:close/>
                      </a:path>
                      <a:path w="8818817" h="18288" stroke="0" extrusionOk="0">
                        <a:moveTo>
                          <a:pt x="0" y="0"/>
                        </a:moveTo>
                        <a:cubicBezTo>
                          <a:pt x="155868" y="20640"/>
                          <a:pt x="352919" y="-11406"/>
                          <a:pt x="590182" y="0"/>
                        </a:cubicBezTo>
                        <a:cubicBezTo>
                          <a:pt x="827445" y="11406"/>
                          <a:pt x="886816" y="8962"/>
                          <a:pt x="1003988" y="0"/>
                        </a:cubicBezTo>
                        <a:cubicBezTo>
                          <a:pt x="1121160" y="-8962"/>
                          <a:pt x="1545340" y="33549"/>
                          <a:pt x="1858735" y="0"/>
                        </a:cubicBezTo>
                        <a:cubicBezTo>
                          <a:pt x="2172130" y="-33549"/>
                          <a:pt x="2267590" y="-22008"/>
                          <a:pt x="2448918" y="0"/>
                        </a:cubicBezTo>
                        <a:cubicBezTo>
                          <a:pt x="2630246" y="22008"/>
                          <a:pt x="2864828" y="-24787"/>
                          <a:pt x="3039100" y="0"/>
                        </a:cubicBezTo>
                        <a:cubicBezTo>
                          <a:pt x="3213372" y="24787"/>
                          <a:pt x="3602095" y="3979"/>
                          <a:pt x="3893847" y="0"/>
                        </a:cubicBezTo>
                        <a:cubicBezTo>
                          <a:pt x="4185599" y="-3979"/>
                          <a:pt x="4264447" y="22944"/>
                          <a:pt x="4395841" y="0"/>
                        </a:cubicBezTo>
                        <a:cubicBezTo>
                          <a:pt x="4527235" y="-22944"/>
                          <a:pt x="4932153" y="-31476"/>
                          <a:pt x="5250588" y="0"/>
                        </a:cubicBezTo>
                        <a:cubicBezTo>
                          <a:pt x="5569023" y="31476"/>
                          <a:pt x="5762744" y="-16835"/>
                          <a:pt x="6105335" y="0"/>
                        </a:cubicBezTo>
                        <a:cubicBezTo>
                          <a:pt x="6447926" y="16835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225080" y="12464"/>
                          <a:pt x="7638452" y="0"/>
                        </a:cubicBezTo>
                        <a:cubicBezTo>
                          <a:pt x="8051824" y="-12464"/>
                          <a:pt x="7979154" y="26680"/>
                          <a:pt x="8228635" y="0"/>
                        </a:cubicBezTo>
                        <a:cubicBezTo>
                          <a:pt x="8478116" y="-26680"/>
                          <a:pt x="8652882" y="-19086"/>
                          <a:pt x="8818817" y="0"/>
                        </a:cubicBezTo>
                        <a:cubicBezTo>
                          <a:pt x="8818446" y="5901"/>
                          <a:pt x="8819300" y="12662"/>
                          <a:pt x="8818817" y="18288"/>
                        </a:cubicBezTo>
                        <a:cubicBezTo>
                          <a:pt x="8502052" y="-1274"/>
                          <a:pt x="8388992" y="-7334"/>
                          <a:pt x="8140446" y="18288"/>
                        </a:cubicBezTo>
                        <a:cubicBezTo>
                          <a:pt x="7891900" y="43910"/>
                          <a:pt x="7737061" y="-5568"/>
                          <a:pt x="7462076" y="18288"/>
                        </a:cubicBezTo>
                        <a:cubicBezTo>
                          <a:pt x="7187091" y="42144"/>
                          <a:pt x="7028207" y="7419"/>
                          <a:pt x="6607329" y="18288"/>
                        </a:cubicBezTo>
                        <a:cubicBezTo>
                          <a:pt x="6186451" y="29157"/>
                          <a:pt x="6117632" y="37478"/>
                          <a:pt x="5928959" y="18288"/>
                        </a:cubicBezTo>
                        <a:cubicBezTo>
                          <a:pt x="5740286" y="-902"/>
                          <a:pt x="5608778" y="5914"/>
                          <a:pt x="5515152" y="18288"/>
                        </a:cubicBezTo>
                        <a:cubicBezTo>
                          <a:pt x="5421526" y="30662"/>
                          <a:pt x="5252736" y="1939"/>
                          <a:pt x="5013158" y="18288"/>
                        </a:cubicBezTo>
                        <a:cubicBezTo>
                          <a:pt x="4773580" y="34637"/>
                          <a:pt x="4338101" y="58213"/>
                          <a:pt x="4158411" y="18288"/>
                        </a:cubicBezTo>
                        <a:cubicBezTo>
                          <a:pt x="3978721" y="-21637"/>
                          <a:pt x="3703738" y="25847"/>
                          <a:pt x="3480041" y="18288"/>
                        </a:cubicBezTo>
                        <a:cubicBezTo>
                          <a:pt x="3256344" y="10730"/>
                          <a:pt x="3205512" y="5626"/>
                          <a:pt x="2978047" y="18288"/>
                        </a:cubicBezTo>
                        <a:cubicBezTo>
                          <a:pt x="2750582" y="30950"/>
                          <a:pt x="2441746" y="20556"/>
                          <a:pt x="2299676" y="18288"/>
                        </a:cubicBezTo>
                        <a:cubicBezTo>
                          <a:pt x="2157606" y="16020"/>
                          <a:pt x="2041618" y="25186"/>
                          <a:pt x="1885870" y="18288"/>
                        </a:cubicBezTo>
                        <a:cubicBezTo>
                          <a:pt x="1730122" y="11390"/>
                          <a:pt x="1627720" y="25122"/>
                          <a:pt x="1472064" y="18288"/>
                        </a:cubicBezTo>
                        <a:cubicBezTo>
                          <a:pt x="1316408" y="11454"/>
                          <a:pt x="1120304" y="8586"/>
                          <a:pt x="793694" y="18288"/>
                        </a:cubicBezTo>
                        <a:cubicBezTo>
                          <a:pt x="467084" y="27991"/>
                          <a:pt x="273083" y="36665"/>
                          <a:pt x="0" y="18288"/>
                        </a:cubicBezTo>
                        <a:cubicBezTo>
                          <a:pt x="-734" y="10935"/>
                          <a:pt x="-262" y="897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37C15-5D56-8C76-7ED3-7786D6E42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929384"/>
            <a:ext cx="8543925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Governments aim to </a:t>
            </a:r>
            <a:r>
              <a:rPr lang="en-US" sz="2000" dirty="0" err="1"/>
              <a:t>maximise</a:t>
            </a:r>
            <a:r>
              <a:rPr lang="en-US" sz="2000" dirty="0"/>
              <a:t> </a:t>
            </a:r>
            <a:r>
              <a:rPr lang="en-US" sz="2000" b="1" dirty="0"/>
              <a:t>social welfare</a:t>
            </a:r>
          </a:p>
          <a:p>
            <a:pPr marL="285750"/>
            <a:r>
              <a:rPr lang="en-US" sz="2000" dirty="0"/>
              <a:t>social welfare is the level of well being in society</a:t>
            </a:r>
          </a:p>
          <a:p>
            <a:pPr marL="285750"/>
            <a:r>
              <a:rPr lang="en-US" sz="2000" b="1" dirty="0"/>
              <a:t>it is determined by both how much gets produced and how it is distributed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Government can increase social welfare</a:t>
            </a:r>
          </a:p>
          <a:p>
            <a:pPr marL="342900"/>
            <a:r>
              <a:rPr lang="en-US" sz="2000" dirty="0"/>
              <a:t>when it can increase </a:t>
            </a:r>
            <a:r>
              <a:rPr lang="en-US" sz="2000" b="1" dirty="0"/>
              <a:t>social efficiency</a:t>
            </a:r>
            <a:r>
              <a:rPr lang="en-US" sz="2000" dirty="0"/>
              <a:t> </a:t>
            </a:r>
            <a:r>
              <a:rPr lang="en-US" sz="2000"/>
              <a:t>(correct market failure)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	OR</a:t>
            </a:r>
          </a:p>
          <a:p>
            <a:pPr marL="342900"/>
            <a:r>
              <a:rPr lang="en-US" sz="2000" dirty="0"/>
              <a:t>when it can achieve a </a:t>
            </a:r>
            <a:r>
              <a:rPr lang="en-US" sz="2000" b="1" dirty="0"/>
              <a:t>more preferred distribution</a:t>
            </a:r>
            <a:r>
              <a:rPr lang="en-US" sz="2000" dirty="0"/>
              <a:t> of resources</a:t>
            </a:r>
          </a:p>
        </p:txBody>
      </p:sp>
    </p:spTree>
    <p:extLst>
      <p:ext uri="{BB962C8B-B14F-4D97-AF65-F5344CB8AC3E}">
        <p14:creationId xmlns:p14="http://schemas.microsoft.com/office/powerpoint/2010/main" val="4239890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352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32761F-1DAE-B818-C8E6-EFDD084C550A}"/>
              </a:ext>
            </a:extLst>
          </p:cNvPr>
          <p:cNvSpPr txBox="1"/>
          <p:nvPr/>
        </p:nvSpPr>
        <p:spPr>
          <a:xfrm>
            <a:off x="681037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﻿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Policy can</a:t>
            </a:r>
            <a:r>
              <a:rPr lang="en-US" sz="4000" b="1" dirty="0">
                <a:latin typeface="+mj-lt"/>
                <a:ea typeface="+mj-ea"/>
                <a:cs typeface="+mj-cs"/>
              </a:rPr>
              <a:t> redistribute and </a:t>
            </a:r>
            <a:r>
              <a:rPr lang="en-US" sz="4000" b="1" dirty="0" err="1">
                <a:latin typeface="+mj-lt"/>
                <a:ea typeface="+mj-ea"/>
                <a:cs typeface="+mj-cs"/>
              </a:rPr>
              <a:t>predistribute</a:t>
            </a:r>
            <a:endParaRPr lang="en-US" sz="4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591" y="1677373"/>
            <a:ext cx="8818817" cy="18288"/>
          </a:xfrm>
          <a:custGeom>
            <a:avLst/>
            <a:gdLst>
              <a:gd name="connsiteX0" fmla="*/ 0 w 8818817"/>
              <a:gd name="connsiteY0" fmla="*/ 0 h 18288"/>
              <a:gd name="connsiteX1" fmla="*/ 590182 w 8818817"/>
              <a:gd name="connsiteY1" fmla="*/ 0 h 18288"/>
              <a:gd name="connsiteX2" fmla="*/ 1268553 w 8818817"/>
              <a:gd name="connsiteY2" fmla="*/ 0 h 18288"/>
              <a:gd name="connsiteX3" fmla="*/ 2035112 w 8818817"/>
              <a:gd name="connsiteY3" fmla="*/ 0 h 18288"/>
              <a:gd name="connsiteX4" fmla="*/ 2625294 w 8818817"/>
              <a:gd name="connsiteY4" fmla="*/ 0 h 18288"/>
              <a:gd name="connsiteX5" fmla="*/ 3303665 w 8818817"/>
              <a:gd name="connsiteY5" fmla="*/ 0 h 18288"/>
              <a:gd name="connsiteX6" fmla="*/ 4158411 w 8818817"/>
              <a:gd name="connsiteY6" fmla="*/ 0 h 18288"/>
              <a:gd name="connsiteX7" fmla="*/ 4660406 w 8818817"/>
              <a:gd name="connsiteY7" fmla="*/ 0 h 18288"/>
              <a:gd name="connsiteX8" fmla="*/ 5426964 w 8818817"/>
              <a:gd name="connsiteY8" fmla="*/ 0 h 18288"/>
              <a:gd name="connsiteX9" fmla="*/ 5928959 w 8818817"/>
              <a:gd name="connsiteY9" fmla="*/ 0 h 18288"/>
              <a:gd name="connsiteX10" fmla="*/ 6607329 w 8818817"/>
              <a:gd name="connsiteY10" fmla="*/ 0 h 18288"/>
              <a:gd name="connsiteX11" fmla="*/ 7373888 w 8818817"/>
              <a:gd name="connsiteY11" fmla="*/ 0 h 18288"/>
              <a:gd name="connsiteX12" fmla="*/ 7787694 w 8818817"/>
              <a:gd name="connsiteY12" fmla="*/ 0 h 18288"/>
              <a:gd name="connsiteX13" fmla="*/ 8201500 w 8818817"/>
              <a:gd name="connsiteY13" fmla="*/ 0 h 18288"/>
              <a:gd name="connsiteX14" fmla="*/ 8818817 w 8818817"/>
              <a:gd name="connsiteY14" fmla="*/ 0 h 18288"/>
              <a:gd name="connsiteX15" fmla="*/ 8818817 w 8818817"/>
              <a:gd name="connsiteY15" fmla="*/ 18288 h 18288"/>
              <a:gd name="connsiteX16" fmla="*/ 8052258 w 8818817"/>
              <a:gd name="connsiteY16" fmla="*/ 18288 h 18288"/>
              <a:gd name="connsiteX17" fmla="*/ 7373888 w 8818817"/>
              <a:gd name="connsiteY17" fmla="*/ 18288 h 18288"/>
              <a:gd name="connsiteX18" fmla="*/ 6783705 w 8818817"/>
              <a:gd name="connsiteY18" fmla="*/ 18288 h 18288"/>
              <a:gd name="connsiteX19" fmla="*/ 6017147 w 8818817"/>
              <a:gd name="connsiteY19" fmla="*/ 18288 h 18288"/>
              <a:gd name="connsiteX20" fmla="*/ 5338776 w 8818817"/>
              <a:gd name="connsiteY20" fmla="*/ 18288 h 18288"/>
              <a:gd name="connsiteX21" fmla="*/ 4484029 w 8818817"/>
              <a:gd name="connsiteY21" fmla="*/ 18288 h 18288"/>
              <a:gd name="connsiteX22" fmla="*/ 3629282 w 8818817"/>
              <a:gd name="connsiteY22" fmla="*/ 18288 h 18288"/>
              <a:gd name="connsiteX23" fmla="*/ 2862724 w 8818817"/>
              <a:gd name="connsiteY23" fmla="*/ 18288 h 18288"/>
              <a:gd name="connsiteX24" fmla="*/ 2096165 w 8818817"/>
              <a:gd name="connsiteY24" fmla="*/ 18288 h 18288"/>
              <a:gd name="connsiteX25" fmla="*/ 1329606 w 8818817"/>
              <a:gd name="connsiteY25" fmla="*/ 18288 h 18288"/>
              <a:gd name="connsiteX26" fmla="*/ 827612 w 8818817"/>
              <a:gd name="connsiteY26" fmla="*/ 18288 h 18288"/>
              <a:gd name="connsiteX27" fmla="*/ 0 w 8818817"/>
              <a:gd name="connsiteY27" fmla="*/ 18288 h 18288"/>
              <a:gd name="connsiteX28" fmla="*/ 0 w 8818817"/>
              <a:gd name="connsiteY28" fmla="*/ 0 h 18288"/>
              <a:gd name="connsiteX0" fmla="*/ 0 w 8818817"/>
              <a:gd name="connsiteY0" fmla="*/ 0 h 18288"/>
              <a:gd name="connsiteX1" fmla="*/ 590182 w 8818817"/>
              <a:gd name="connsiteY1" fmla="*/ 0 h 18288"/>
              <a:gd name="connsiteX2" fmla="*/ 1003988 w 8818817"/>
              <a:gd name="connsiteY2" fmla="*/ 0 h 18288"/>
              <a:gd name="connsiteX3" fmla="*/ 1858735 w 8818817"/>
              <a:gd name="connsiteY3" fmla="*/ 0 h 18288"/>
              <a:gd name="connsiteX4" fmla="*/ 2448918 w 8818817"/>
              <a:gd name="connsiteY4" fmla="*/ 0 h 18288"/>
              <a:gd name="connsiteX5" fmla="*/ 3039100 w 8818817"/>
              <a:gd name="connsiteY5" fmla="*/ 0 h 18288"/>
              <a:gd name="connsiteX6" fmla="*/ 3893847 w 8818817"/>
              <a:gd name="connsiteY6" fmla="*/ 0 h 18288"/>
              <a:gd name="connsiteX7" fmla="*/ 4395841 w 8818817"/>
              <a:gd name="connsiteY7" fmla="*/ 0 h 18288"/>
              <a:gd name="connsiteX8" fmla="*/ 5250588 w 8818817"/>
              <a:gd name="connsiteY8" fmla="*/ 0 h 18288"/>
              <a:gd name="connsiteX9" fmla="*/ 6105335 w 8818817"/>
              <a:gd name="connsiteY9" fmla="*/ 0 h 18288"/>
              <a:gd name="connsiteX10" fmla="*/ 6783705 w 8818817"/>
              <a:gd name="connsiteY10" fmla="*/ 0 h 18288"/>
              <a:gd name="connsiteX11" fmla="*/ 7638452 w 8818817"/>
              <a:gd name="connsiteY11" fmla="*/ 0 h 18288"/>
              <a:gd name="connsiteX12" fmla="*/ 8228635 w 8818817"/>
              <a:gd name="connsiteY12" fmla="*/ 0 h 18288"/>
              <a:gd name="connsiteX13" fmla="*/ 8818817 w 8818817"/>
              <a:gd name="connsiteY13" fmla="*/ 0 h 18288"/>
              <a:gd name="connsiteX14" fmla="*/ 8818817 w 8818817"/>
              <a:gd name="connsiteY14" fmla="*/ 18288 h 18288"/>
              <a:gd name="connsiteX15" fmla="*/ 8140446 w 8818817"/>
              <a:gd name="connsiteY15" fmla="*/ 18288 h 18288"/>
              <a:gd name="connsiteX16" fmla="*/ 7462076 w 8818817"/>
              <a:gd name="connsiteY16" fmla="*/ 18288 h 18288"/>
              <a:gd name="connsiteX17" fmla="*/ 6607329 w 8818817"/>
              <a:gd name="connsiteY17" fmla="*/ 18288 h 18288"/>
              <a:gd name="connsiteX18" fmla="*/ 5928959 w 8818817"/>
              <a:gd name="connsiteY18" fmla="*/ 18288 h 18288"/>
              <a:gd name="connsiteX19" fmla="*/ 5515152 w 8818817"/>
              <a:gd name="connsiteY19" fmla="*/ 18288 h 18288"/>
              <a:gd name="connsiteX20" fmla="*/ 5013158 w 8818817"/>
              <a:gd name="connsiteY20" fmla="*/ 18288 h 18288"/>
              <a:gd name="connsiteX21" fmla="*/ 4158411 w 8818817"/>
              <a:gd name="connsiteY21" fmla="*/ 18288 h 18288"/>
              <a:gd name="connsiteX22" fmla="*/ 3480041 w 8818817"/>
              <a:gd name="connsiteY22" fmla="*/ 18288 h 18288"/>
              <a:gd name="connsiteX23" fmla="*/ 2978047 w 8818817"/>
              <a:gd name="connsiteY23" fmla="*/ 18288 h 18288"/>
              <a:gd name="connsiteX24" fmla="*/ 2299676 w 8818817"/>
              <a:gd name="connsiteY24" fmla="*/ 18288 h 18288"/>
              <a:gd name="connsiteX25" fmla="*/ 1885870 w 8818817"/>
              <a:gd name="connsiteY25" fmla="*/ 18288 h 18288"/>
              <a:gd name="connsiteX26" fmla="*/ 1472064 w 8818817"/>
              <a:gd name="connsiteY26" fmla="*/ 18288 h 18288"/>
              <a:gd name="connsiteX27" fmla="*/ 793694 w 8818817"/>
              <a:gd name="connsiteY27" fmla="*/ 18288 h 18288"/>
              <a:gd name="connsiteX28" fmla="*/ 0 w 8818817"/>
              <a:gd name="connsiteY28" fmla="*/ 18288 h 18288"/>
              <a:gd name="connsiteX29" fmla="*/ 0 w 8818817"/>
              <a:gd name="connsiteY29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818817" h="18288" fill="none" extrusionOk="0">
                <a:moveTo>
                  <a:pt x="0" y="0"/>
                </a:moveTo>
                <a:cubicBezTo>
                  <a:pt x="273863" y="-26650"/>
                  <a:pt x="402057" y="41797"/>
                  <a:pt x="590182" y="0"/>
                </a:cubicBezTo>
                <a:cubicBezTo>
                  <a:pt x="806284" y="-9428"/>
                  <a:pt x="1120215" y="-1386"/>
                  <a:pt x="1268553" y="0"/>
                </a:cubicBezTo>
                <a:cubicBezTo>
                  <a:pt x="1465309" y="-22494"/>
                  <a:pt x="1719857" y="43542"/>
                  <a:pt x="2035112" y="0"/>
                </a:cubicBezTo>
                <a:cubicBezTo>
                  <a:pt x="2399245" y="6747"/>
                  <a:pt x="2361163" y="-18680"/>
                  <a:pt x="2625294" y="0"/>
                </a:cubicBezTo>
                <a:cubicBezTo>
                  <a:pt x="2898816" y="34204"/>
                  <a:pt x="2975168" y="16766"/>
                  <a:pt x="3303665" y="0"/>
                </a:cubicBezTo>
                <a:cubicBezTo>
                  <a:pt x="3598321" y="4788"/>
                  <a:pt x="4026476" y="-185"/>
                  <a:pt x="4158411" y="0"/>
                </a:cubicBezTo>
                <a:cubicBezTo>
                  <a:pt x="4349610" y="-10398"/>
                  <a:pt x="4451355" y="-43660"/>
                  <a:pt x="4660406" y="0"/>
                </a:cubicBezTo>
                <a:cubicBezTo>
                  <a:pt x="4804951" y="43584"/>
                  <a:pt x="5121837" y="30508"/>
                  <a:pt x="5426964" y="0"/>
                </a:cubicBezTo>
                <a:cubicBezTo>
                  <a:pt x="5734175" y="15947"/>
                  <a:pt x="5742396" y="-3640"/>
                  <a:pt x="5928959" y="0"/>
                </a:cubicBezTo>
                <a:cubicBezTo>
                  <a:pt x="6135887" y="24491"/>
                  <a:pt x="6295895" y="23226"/>
                  <a:pt x="6607329" y="0"/>
                </a:cubicBezTo>
                <a:cubicBezTo>
                  <a:pt x="6925037" y="-14850"/>
                  <a:pt x="7195175" y="-45938"/>
                  <a:pt x="7373888" y="0"/>
                </a:cubicBezTo>
                <a:cubicBezTo>
                  <a:pt x="7553356" y="1116"/>
                  <a:pt x="7660441" y="-29124"/>
                  <a:pt x="7787694" y="0"/>
                </a:cubicBezTo>
                <a:cubicBezTo>
                  <a:pt x="7898898" y="9625"/>
                  <a:pt x="8038372" y="-15638"/>
                  <a:pt x="8201500" y="0"/>
                </a:cubicBezTo>
                <a:cubicBezTo>
                  <a:pt x="8395240" y="-11302"/>
                  <a:pt x="8637895" y="-15383"/>
                  <a:pt x="8818817" y="0"/>
                </a:cubicBezTo>
                <a:cubicBezTo>
                  <a:pt x="8818448" y="5317"/>
                  <a:pt x="8819602" y="8572"/>
                  <a:pt x="8818817" y="18288"/>
                </a:cubicBezTo>
                <a:cubicBezTo>
                  <a:pt x="8544526" y="35963"/>
                  <a:pt x="8328700" y="-28322"/>
                  <a:pt x="8052258" y="18288"/>
                </a:cubicBezTo>
                <a:cubicBezTo>
                  <a:pt x="7764964" y="49685"/>
                  <a:pt x="7623834" y="-6770"/>
                  <a:pt x="7373888" y="18288"/>
                </a:cubicBezTo>
                <a:cubicBezTo>
                  <a:pt x="7096019" y="51578"/>
                  <a:pt x="7006124" y="30551"/>
                  <a:pt x="6783705" y="18288"/>
                </a:cubicBezTo>
                <a:cubicBezTo>
                  <a:pt x="6513377" y="19151"/>
                  <a:pt x="6239599" y="89556"/>
                  <a:pt x="6017147" y="18288"/>
                </a:cubicBezTo>
                <a:cubicBezTo>
                  <a:pt x="5769979" y="-23729"/>
                  <a:pt x="5572867" y="39922"/>
                  <a:pt x="5338776" y="18288"/>
                </a:cubicBezTo>
                <a:cubicBezTo>
                  <a:pt x="5125187" y="-1512"/>
                  <a:pt x="4653550" y="-8757"/>
                  <a:pt x="4484029" y="18288"/>
                </a:cubicBezTo>
                <a:cubicBezTo>
                  <a:pt x="4278918" y="50023"/>
                  <a:pt x="3923894" y="-71335"/>
                  <a:pt x="3629282" y="18288"/>
                </a:cubicBezTo>
                <a:cubicBezTo>
                  <a:pt x="3320272" y="80035"/>
                  <a:pt x="3133401" y="36379"/>
                  <a:pt x="2862724" y="18288"/>
                </a:cubicBezTo>
                <a:cubicBezTo>
                  <a:pt x="2575330" y="17334"/>
                  <a:pt x="2457275" y="7092"/>
                  <a:pt x="2096165" y="18288"/>
                </a:cubicBezTo>
                <a:cubicBezTo>
                  <a:pt x="1721549" y="40615"/>
                  <a:pt x="1684808" y="-16162"/>
                  <a:pt x="1329606" y="18288"/>
                </a:cubicBezTo>
                <a:cubicBezTo>
                  <a:pt x="975164" y="46007"/>
                  <a:pt x="986153" y="22849"/>
                  <a:pt x="827612" y="18288"/>
                </a:cubicBezTo>
                <a:cubicBezTo>
                  <a:pt x="695281" y="-5040"/>
                  <a:pt x="385932" y="12209"/>
                  <a:pt x="0" y="18288"/>
                </a:cubicBezTo>
                <a:cubicBezTo>
                  <a:pt x="532" y="12083"/>
                  <a:pt x="1268" y="4711"/>
                  <a:pt x="0" y="0"/>
                </a:cubicBezTo>
                <a:close/>
              </a:path>
              <a:path w="8818817" h="18288" stroke="0" extrusionOk="0">
                <a:moveTo>
                  <a:pt x="0" y="0"/>
                </a:moveTo>
                <a:cubicBezTo>
                  <a:pt x="164092" y="21146"/>
                  <a:pt x="349581" y="-52781"/>
                  <a:pt x="590182" y="0"/>
                </a:cubicBezTo>
                <a:cubicBezTo>
                  <a:pt x="825719" y="11596"/>
                  <a:pt x="895487" y="19529"/>
                  <a:pt x="1003988" y="0"/>
                </a:cubicBezTo>
                <a:cubicBezTo>
                  <a:pt x="1094190" y="56753"/>
                  <a:pt x="1612082" y="10109"/>
                  <a:pt x="1858735" y="0"/>
                </a:cubicBezTo>
                <a:cubicBezTo>
                  <a:pt x="2177931" y="-47468"/>
                  <a:pt x="2285857" y="-13945"/>
                  <a:pt x="2448918" y="0"/>
                </a:cubicBezTo>
                <a:cubicBezTo>
                  <a:pt x="2649277" y="-7868"/>
                  <a:pt x="2877651" y="-29064"/>
                  <a:pt x="3039100" y="0"/>
                </a:cubicBezTo>
                <a:cubicBezTo>
                  <a:pt x="3224765" y="26825"/>
                  <a:pt x="3603359" y="20117"/>
                  <a:pt x="3893847" y="0"/>
                </a:cubicBezTo>
                <a:cubicBezTo>
                  <a:pt x="4167777" y="-10674"/>
                  <a:pt x="4272745" y="22397"/>
                  <a:pt x="4395841" y="0"/>
                </a:cubicBezTo>
                <a:cubicBezTo>
                  <a:pt x="4525412" y="-100938"/>
                  <a:pt x="4989136" y="-72813"/>
                  <a:pt x="5250588" y="0"/>
                </a:cubicBezTo>
                <a:cubicBezTo>
                  <a:pt x="5572149" y="37756"/>
                  <a:pt x="5800846" y="-17665"/>
                  <a:pt x="6105335" y="0"/>
                </a:cubicBezTo>
                <a:cubicBezTo>
                  <a:pt x="6450578" y="14116"/>
                  <a:pt x="6457580" y="-9956"/>
                  <a:pt x="6783705" y="0"/>
                </a:cubicBezTo>
                <a:cubicBezTo>
                  <a:pt x="7131651" y="14062"/>
                  <a:pt x="7234314" y="4467"/>
                  <a:pt x="7638452" y="0"/>
                </a:cubicBezTo>
                <a:cubicBezTo>
                  <a:pt x="8057251" y="-10554"/>
                  <a:pt x="7979543" y="24371"/>
                  <a:pt x="8228635" y="0"/>
                </a:cubicBezTo>
                <a:cubicBezTo>
                  <a:pt x="8473420" y="-37047"/>
                  <a:pt x="8654402" y="-7677"/>
                  <a:pt x="8818817" y="0"/>
                </a:cubicBezTo>
                <a:cubicBezTo>
                  <a:pt x="8818192" y="5840"/>
                  <a:pt x="8819265" y="11706"/>
                  <a:pt x="8818817" y="18288"/>
                </a:cubicBezTo>
                <a:cubicBezTo>
                  <a:pt x="8482114" y="-18566"/>
                  <a:pt x="8371202" y="13610"/>
                  <a:pt x="8140446" y="18288"/>
                </a:cubicBezTo>
                <a:cubicBezTo>
                  <a:pt x="7918404" y="59798"/>
                  <a:pt x="7768323" y="-10071"/>
                  <a:pt x="7462076" y="18288"/>
                </a:cubicBezTo>
                <a:cubicBezTo>
                  <a:pt x="7224040" y="58168"/>
                  <a:pt x="7040382" y="15280"/>
                  <a:pt x="6607329" y="18288"/>
                </a:cubicBezTo>
                <a:cubicBezTo>
                  <a:pt x="6185290" y="32663"/>
                  <a:pt x="6122381" y="34765"/>
                  <a:pt x="5928959" y="18288"/>
                </a:cubicBezTo>
                <a:cubicBezTo>
                  <a:pt x="5732613" y="-4499"/>
                  <a:pt x="5601762" y="-5215"/>
                  <a:pt x="5515152" y="18288"/>
                </a:cubicBezTo>
                <a:cubicBezTo>
                  <a:pt x="5419691" y="44193"/>
                  <a:pt x="5256500" y="5069"/>
                  <a:pt x="5013158" y="18288"/>
                </a:cubicBezTo>
                <a:cubicBezTo>
                  <a:pt x="4783292" y="-7679"/>
                  <a:pt x="4344027" y="47539"/>
                  <a:pt x="4158411" y="18288"/>
                </a:cubicBezTo>
                <a:cubicBezTo>
                  <a:pt x="4020954" y="-11920"/>
                  <a:pt x="3678249" y="41305"/>
                  <a:pt x="3480041" y="18288"/>
                </a:cubicBezTo>
                <a:cubicBezTo>
                  <a:pt x="3252074" y="18289"/>
                  <a:pt x="3210060" y="6464"/>
                  <a:pt x="2978047" y="18288"/>
                </a:cubicBezTo>
                <a:cubicBezTo>
                  <a:pt x="2778940" y="17312"/>
                  <a:pt x="2423275" y="-6412"/>
                  <a:pt x="2299676" y="18288"/>
                </a:cubicBezTo>
                <a:cubicBezTo>
                  <a:pt x="2151772" y="30258"/>
                  <a:pt x="2049402" y="35034"/>
                  <a:pt x="1885870" y="18288"/>
                </a:cubicBezTo>
                <a:cubicBezTo>
                  <a:pt x="1727479" y="11737"/>
                  <a:pt x="1628923" y="39614"/>
                  <a:pt x="1472064" y="18288"/>
                </a:cubicBezTo>
                <a:cubicBezTo>
                  <a:pt x="1306552" y="13190"/>
                  <a:pt x="1118815" y="14736"/>
                  <a:pt x="793694" y="18288"/>
                </a:cubicBezTo>
                <a:cubicBezTo>
                  <a:pt x="442695" y="22196"/>
                  <a:pt x="234358" y="58557"/>
                  <a:pt x="0" y="18288"/>
                </a:cubicBezTo>
                <a:cubicBezTo>
                  <a:pt x="-618" y="10544"/>
                  <a:pt x="-607" y="8771"/>
                  <a:pt x="0" y="0"/>
                </a:cubicBezTo>
                <a:close/>
              </a:path>
              <a:path w="8818817" h="18288" fill="none" stroke="0" extrusionOk="0">
                <a:moveTo>
                  <a:pt x="0" y="0"/>
                </a:moveTo>
                <a:cubicBezTo>
                  <a:pt x="238698" y="-39443"/>
                  <a:pt x="378567" y="30270"/>
                  <a:pt x="590182" y="0"/>
                </a:cubicBezTo>
                <a:cubicBezTo>
                  <a:pt x="807050" y="-11863"/>
                  <a:pt x="1106390" y="24973"/>
                  <a:pt x="1268553" y="0"/>
                </a:cubicBezTo>
                <a:cubicBezTo>
                  <a:pt x="1400719" y="-16178"/>
                  <a:pt x="1664032" y="61207"/>
                  <a:pt x="2035112" y="0"/>
                </a:cubicBezTo>
                <a:cubicBezTo>
                  <a:pt x="2389555" y="-426"/>
                  <a:pt x="2362615" y="-26412"/>
                  <a:pt x="2625294" y="0"/>
                </a:cubicBezTo>
                <a:cubicBezTo>
                  <a:pt x="2906188" y="30633"/>
                  <a:pt x="2982304" y="19624"/>
                  <a:pt x="3303665" y="0"/>
                </a:cubicBezTo>
                <a:cubicBezTo>
                  <a:pt x="3604528" y="-27117"/>
                  <a:pt x="3981819" y="-5691"/>
                  <a:pt x="4158411" y="0"/>
                </a:cubicBezTo>
                <a:cubicBezTo>
                  <a:pt x="4327972" y="-20771"/>
                  <a:pt x="4450161" y="405"/>
                  <a:pt x="4660406" y="0"/>
                </a:cubicBezTo>
                <a:cubicBezTo>
                  <a:pt x="4901155" y="45031"/>
                  <a:pt x="5177275" y="-3108"/>
                  <a:pt x="5426964" y="0"/>
                </a:cubicBezTo>
                <a:cubicBezTo>
                  <a:pt x="5733891" y="16979"/>
                  <a:pt x="5742714" y="61"/>
                  <a:pt x="5928959" y="0"/>
                </a:cubicBezTo>
                <a:cubicBezTo>
                  <a:pt x="6126059" y="14669"/>
                  <a:pt x="6278317" y="43464"/>
                  <a:pt x="6607329" y="0"/>
                </a:cubicBezTo>
                <a:cubicBezTo>
                  <a:pt x="6954874" y="5209"/>
                  <a:pt x="7204584" y="-6696"/>
                  <a:pt x="7373888" y="0"/>
                </a:cubicBezTo>
                <a:cubicBezTo>
                  <a:pt x="7569876" y="1340"/>
                  <a:pt x="7655799" y="-19888"/>
                  <a:pt x="7787694" y="0"/>
                </a:cubicBezTo>
                <a:cubicBezTo>
                  <a:pt x="7903264" y="10911"/>
                  <a:pt x="8022447" y="-18304"/>
                  <a:pt x="8201500" y="0"/>
                </a:cubicBezTo>
                <a:cubicBezTo>
                  <a:pt x="8360340" y="9305"/>
                  <a:pt x="8615188" y="-50651"/>
                  <a:pt x="8818817" y="0"/>
                </a:cubicBezTo>
                <a:cubicBezTo>
                  <a:pt x="8818370" y="5549"/>
                  <a:pt x="8818566" y="9980"/>
                  <a:pt x="8818817" y="18288"/>
                </a:cubicBezTo>
                <a:cubicBezTo>
                  <a:pt x="8531689" y="37984"/>
                  <a:pt x="8377143" y="15660"/>
                  <a:pt x="8052258" y="18288"/>
                </a:cubicBezTo>
                <a:cubicBezTo>
                  <a:pt x="7751190" y="46364"/>
                  <a:pt x="7655087" y="-18425"/>
                  <a:pt x="7373888" y="18288"/>
                </a:cubicBezTo>
                <a:cubicBezTo>
                  <a:pt x="7091457" y="66204"/>
                  <a:pt x="6985722" y="36257"/>
                  <a:pt x="6783705" y="18288"/>
                </a:cubicBezTo>
                <a:cubicBezTo>
                  <a:pt x="6586152" y="50830"/>
                  <a:pt x="6209505" y="58977"/>
                  <a:pt x="6017147" y="18288"/>
                </a:cubicBezTo>
                <a:cubicBezTo>
                  <a:pt x="5797672" y="-40069"/>
                  <a:pt x="5512120" y="35603"/>
                  <a:pt x="5338776" y="18288"/>
                </a:cubicBezTo>
                <a:cubicBezTo>
                  <a:pt x="5144309" y="10882"/>
                  <a:pt x="4670717" y="13725"/>
                  <a:pt x="4484029" y="18288"/>
                </a:cubicBezTo>
                <a:cubicBezTo>
                  <a:pt x="4280089" y="69246"/>
                  <a:pt x="3901612" y="-40022"/>
                  <a:pt x="3629282" y="18288"/>
                </a:cubicBezTo>
                <a:cubicBezTo>
                  <a:pt x="3345093" y="54709"/>
                  <a:pt x="3137333" y="-17239"/>
                  <a:pt x="2862724" y="18288"/>
                </a:cubicBezTo>
                <a:cubicBezTo>
                  <a:pt x="2611315" y="30518"/>
                  <a:pt x="2440527" y="-4769"/>
                  <a:pt x="2096165" y="18288"/>
                </a:cubicBezTo>
                <a:cubicBezTo>
                  <a:pt x="1739544" y="46225"/>
                  <a:pt x="1683636" y="-15538"/>
                  <a:pt x="1329606" y="18288"/>
                </a:cubicBezTo>
                <a:cubicBezTo>
                  <a:pt x="976404" y="46181"/>
                  <a:pt x="984813" y="23761"/>
                  <a:pt x="827612" y="18288"/>
                </a:cubicBezTo>
                <a:cubicBezTo>
                  <a:pt x="635035" y="-2215"/>
                  <a:pt x="421841" y="-25137"/>
                  <a:pt x="0" y="18288"/>
                </a:cubicBezTo>
                <a:cubicBezTo>
                  <a:pt x="197" y="11712"/>
                  <a:pt x="738" y="651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18817"/>
                      <a:gd name="connsiteY0" fmla="*/ 0 h 18288"/>
                      <a:gd name="connsiteX1" fmla="*/ 590182 w 8818817"/>
                      <a:gd name="connsiteY1" fmla="*/ 0 h 18288"/>
                      <a:gd name="connsiteX2" fmla="*/ 1268553 w 8818817"/>
                      <a:gd name="connsiteY2" fmla="*/ 0 h 18288"/>
                      <a:gd name="connsiteX3" fmla="*/ 2035112 w 8818817"/>
                      <a:gd name="connsiteY3" fmla="*/ 0 h 18288"/>
                      <a:gd name="connsiteX4" fmla="*/ 2625294 w 8818817"/>
                      <a:gd name="connsiteY4" fmla="*/ 0 h 18288"/>
                      <a:gd name="connsiteX5" fmla="*/ 3303665 w 8818817"/>
                      <a:gd name="connsiteY5" fmla="*/ 0 h 18288"/>
                      <a:gd name="connsiteX6" fmla="*/ 4158411 w 8818817"/>
                      <a:gd name="connsiteY6" fmla="*/ 0 h 18288"/>
                      <a:gd name="connsiteX7" fmla="*/ 4660406 w 8818817"/>
                      <a:gd name="connsiteY7" fmla="*/ 0 h 18288"/>
                      <a:gd name="connsiteX8" fmla="*/ 5426964 w 8818817"/>
                      <a:gd name="connsiteY8" fmla="*/ 0 h 18288"/>
                      <a:gd name="connsiteX9" fmla="*/ 5928959 w 8818817"/>
                      <a:gd name="connsiteY9" fmla="*/ 0 h 18288"/>
                      <a:gd name="connsiteX10" fmla="*/ 6607329 w 8818817"/>
                      <a:gd name="connsiteY10" fmla="*/ 0 h 18288"/>
                      <a:gd name="connsiteX11" fmla="*/ 7373888 w 8818817"/>
                      <a:gd name="connsiteY11" fmla="*/ 0 h 18288"/>
                      <a:gd name="connsiteX12" fmla="*/ 7787694 w 8818817"/>
                      <a:gd name="connsiteY12" fmla="*/ 0 h 18288"/>
                      <a:gd name="connsiteX13" fmla="*/ 8201500 w 8818817"/>
                      <a:gd name="connsiteY13" fmla="*/ 0 h 18288"/>
                      <a:gd name="connsiteX14" fmla="*/ 8818817 w 8818817"/>
                      <a:gd name="connsiteY14" fmla="*/ 0 h 18288"/>
                      <a:gd name="connsiteX15" fmla="*/ 8818817 w 8818817"/>
                      <a:gd name="connsiteY15" fmla="*/ 18288 h 18288"/>
                      <a:gd name="connsiteX16" fmla="*/ 8052258 w 8818817"/>
                      <a:gd name="connsiteY16" fmla="*/ 18288 h 18288"/>
                      <a:gd name="connsiteX17" fmla="*/ 7373888 w 8818817"/>
                      <a:gd name="connsiteY17" fmla="*/ 18288 h 18288"/>
                      <a:gd name="connsiteX18" fmla="*/ 6783705 w 8818817"/>
                      <a:gd name="connsiteY18" fmla="*/ 18288 h 18288"/>
                      <a:gd name="connsiteX19" fmla="*/ 6017147 w 8818817"/>
                      <a:gd name="connsiteY19" fmla="*/ 18288 h 18288"/>
                      <a:gd name="connsiteX20" fmla="*/ 5338776 w 8818817"/>
                      <a:gd name="connsiteY20" fmla="*/ 18288 h 18288"/>
                      <a:gd name="connsiteX21" fmla="*/ 4484029 w 8818817"/>
                      <a:gd name="connsiteY21" fmla="*/ 18288 h 18288"/>
                      <a:gd name="connsiteX22" fmla="*/ 3629282 w 8818817"/>
                      <a:gd name="connsiteY22" fmla="*/ 18288 h 18288"/>
                      <a:gd name="connsiteX23" fmla="*/ 2862724 w 8818817"/>
                      <a:gd name="connsiteY23" fmla="*/ 18288 h 18288"/>
                      <a:gd name="connsiteX24" fmla="*/ 2096165 w 8818817"/>
                      <a:gd name="connsiteY24" fmla="*/ 18288 h 18288"/>
                      <a:gd name="connsiteX25" fmla="*/ 1329606 w 8818817"/>
                      <a:gd name="connsiteY25" fmla="*/ 18288 h 18288"/>
                      <a:gd name="connsiteX26" fmla="*/ 827612 w 8818817"/>
                      <a:gd name="connsiteY26" fmla="*/ 18288 h 18288"/>
                      <a:gd name="connsiteX27" fmla="*/ 0 w 8818817"/>
                      <a:gd name="connsiteY27" fmla="*/ 18288 h 18288"/>
                      <a:gd name="connsiteX28" fmla="*/ 0 w 8818817"/>
                      <a:gd name="connsiteY28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8818817" h="18288" fill="none" extrusionOk="0">
                        <a:moveTo>
                          <a:pt x="0" y="0"/>
                        </a:moveTo>
                        <a:cubicBezTo>
                          <a:pt x="262949" y="-24484"/>
                          <a:pt x="408099" y="19186"/>
                          <a:pt x="590182" y="0"/>
                        </a:cubicBezTo>
                        <a:cubicBezTo>
                          <a:pt x="772265" y="-19186"/>
                          <a:pt x="1128088" y="24283"/>
                          <a:pt x="1268553" y="0"/>
                        </a:cubicBezTo>
                        <a:cubicBezTo>
                          <a:pt x="1409018" y="-24283"/>
                          <a:pt x="1675537" y="-2382"/>
                          <a:pt x="2035112" y="0"/>
                        </a:cubicBezTo>
                        <a:cubicBezTo>
                          <a:pt x="2394687" y="2382"/>
                          <a:pt x="2356878" y="-29153"/>
                          <a:pt x="2625294" y="0"/>
                        </a:cubicBezTo>
                        <a:cubicBezTo>
                          <a:pt x="2893710" y="29153"/>
                          <a:pt x="2980335" y="23676"/>
                          <a:pt x="3303665" y="0"/>
                        </a:cubicBezTo>
                        <a:cubicBezTo>
                          <a:pt x="3626995" y="-23676"/>
                          <a:pt x="3985693" y="-9338"/>
                          <a:pt x="4158411" y="0"/>
                        </a:cubicBezTo>
                        <a:cubicBezTo>
                          <a:pt x="4331129" y="9338"/>
                          <a:pt x="4464707" y="-19810"/>
                          <a:pt x="4660406" y="0"/>
                        </a:cubicBezTo>
                        <a:cubicBezTo>
                          <a:pt x="4856105" y="19810"/>
                          <a:pt x="5118656" y="-17202"/>
                          <a:pt x="5426964" y="0"/>
                        </a:cubicBezTo>
                        <a:cubicBezTo>
                          <a:pt x="5735272" y="17202"/>
                          <a:pt x="5740585" y="-1680"/>
                          <a:pt x="5928959" y="0"/>
                        </a:cubicBezTo>
                        <a:cubicBezTo>
                          <a:pt x="6117333" y="1680"/>
                          <a:pt x="6276034" y="19821"/>
                          <a:pt x="6607329" y="0"/>
                        </a:cubicBezTo>
                        <a:cubicBezTo>
                          <a:pt x="6938624" y="-19821"/>
                          <a:pt x="7196011" y="-17197"/>
                          <a:pt x="7373888" y="0"/>
                        </a:cubicBezTo>
                        <a:cubicBezTo>
                          <a:pt x="7551765" y="17197"/>
                          <a:pt x="7653231" y="-7809"/>
                          <a:pt x="7787694" y="0"/>
                        </a:cubicBezTo>
                        <a:cubicBezTo>
                          <a:pt x="7922157" y="7809"/>
                          <a:pt x="8034668" y="-9872"/>
                          <a:pt x="8201500" y="0"/>
                        </a:cubicBezTo>
                        <a:cubicBezTo>
                          <a:pt x="8368332" y="9872"/>
                          <a:pt x="8632688" y="-14979"/>
                          <a:pt x="8818817" y="0"/>
                        </a:cubicBezTo>
                        <a:cubicBezTo>
                          <a:pt x="8818363" y="5645"/>
                          <a:pt x="8819349" y="9523"/>
                          <a:pt x="8818817" y="18288"/>
                        </a:cubicBezTo>
                        <a:cubicBezTo>
                          <a:pt x="8551109" y="3260"/>
                          <a:pt x="8353010" y="-2273"/>
                          <a:pt x="8052258" y="18288"/>
                        </a:cubicBezTo>
                        <a:cubicBezTo>
                          <a:pt x="7751506" y="38849"/>
                          <a:pt x="7645787" y="-12908"/>
                          <a:pt x="7373888" y="18288"/>
                        </a:cubicBezTo>
                        <a:cubicBezTo>
                          <a:pt x="7101989" y="49484"/>
                          <a:pt x="7006216" y="35164"/>
                          <a:pt x="6783705" y="18288"/>
                        </a:cubicBezTo>
                        <a:cubicBezTo>
                          <a:pt x="6561194" y="1412"/>
                          <a:pt x="6242780" y="41430"/>
                          <a:pt x="6017147" y="18288"/>
                        </a:cubicBezTo>
                        <a:cubicBezTo>
                          <a:pt x="5791514" y="-4854"/>
                          <a:pt x="5547049" y="37580"/>
                          <a:pt x="5338776" y="18288"/>
                        </a:cubicBezTo>
                        <a:cubicBezTo>
                          <a:pt x="5130503" y="-1004"/>
                          <a:pt x="4682339" y="-21368"/>
                          <a:pt x="4484029" y="18288"/>
                        </a:cubicBezTo>
                        <a:cubicBezTo>
                          <a:pt x="4285719" y="57944"/>
                          <a:pt x="3919544" y="-16230"/>
                          <a:pt x="3629282" y="18288"/>
                        </a:cubicBezTo>
                        <a:cubicBezTo>
                          <a:pt x="3339020" y="52806"/>
                          <a:pt x="3139217" y="21861"/>
                          <a:pt x="2862724" y="18288"/>
                        </a:cubicBezTo>
                        <a:cubicBezTo>
                          <a:pt x="2586231" y="14715"/>
                          <a:pt x="2452030" y="-7293"/>
                          <a:pt x="2096165" y="18288"/>
                        </a:cubicBezTo>
                        <a:cubicBezTo>
                          <a:pt x="1740300" y="43869"/>
                          <a:pt x="1684998" y="-11250"/>
                          <a:pt x="1329606" y="18288"/>
                        </a:cubicBezTo>
                        <a:cubicBezTo>
                          <a:pt x="974214" y="47826"/>
                          <a:pt x="984120" y="24964"/>
                          <a:pt x="827612" y="18288"/>
                        </a:cubicBezTo>
                        <a:cubicBezTo>
                          <a:pt x="671104" y="11612"/>
                          <a:pt x="371122" y="24736"/>
                          <a:pt x="0" y="18288"/>
                        </a:cubicBezTo>
                        <a:cubicBezTo>
                          <a:pt x="442" y="11574"/>
                          <a:pt x="380" y="5542"/>
                          <a:pt x="0" y="0"/>
                        </a:cubicBezTo>
                        <a:close/>
                      </a:path>
                      <a:path w="8818817" h="18288" stroke="0" extrusionOk="0">
                        <a:moveTo>
                          <a:pt x="0" y="0"/>
                        </a:moveTo>
                        <a:cubicBezTo>
                          <a:pt x="155868" y="20640"/>
                          <a:pt x="352919" y="-11406"/>
                          <a:pt x="590182" y="0"/>
                        </a:cubicBezTo>
                        <a:cubicBezTo>
                          <a:pt x="827445" y="11406"/>
                          <a:pt x="886816" y="8962"/>
                          <a:pt x="1003988" y="0"/>
                        </a:cubicBezTo>
                        <a:cubicBezTo>
                          <a:pt x="1121160" y="-8962"/>
                          <a:pt x="1545340" y="33549"/>
                          <a:pt x="1858735" y="0"/>
                        </a:cubicBezTo>
                        <a:cubicBezTo>
                          <a:pt x="2172130" y="-33549"/>
                          <a:pt x="2267590" y="-22008"/>
                          <a:pt x="2448918" y="0"/>
                        </a:cubicBezTo>
                        <a:cubicBezTo>
                          <a:pt x="2630246" y="22008"/>
                          <a:pt x="2864828" y="-24787"/>
                          <a:pt x="3039100" y="0"/>
                        </a:cubicBezTo>
                        <a:cubicBezTo>
                          <a:pt x="3213372" y="24787"/>
                          <a:pt x="3602095" y="3979"/>
                          <a:pt x="3893847" y="0"/>
                        </a:cubicBezTo>
                        <a:cubicBezTo>
                          <a:pt x="4185599" y="-3979"/>
                          <a:pt x="4264447" y="22944"/>
                          <a:pt x="4395841" y="0"/>
                        </a:cubicBezTo>
                        <a:cubicBezTo>
                          <a:pt x="4527235" y="-22944"/>
                          <a:pt x="4932153" y="-31476"/>
                          <a:pt x="5250588" y="0"/>
                        </a:cubicBezTo>
                        <a:cubicBezTo>
                          <a:pt x="5569023" y="31476"/>
                          <a:pt x="5762744" y="-16835"/>
                          <a:pt x="6105335" y="0"/>
                        </a:cubicBezTo>
                        <a:cubicBezTo>
                          <a:pt x="6447926" y="16835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225080" y="12464"/>
                          <a:pt x="7638452" y="0"/>
                        </a:cubicBezTo>
                        <a:cubicBezTo>
                          <a:pt x="8051824" y="-12464"/>
                          <a:pt x="7979154" y="26680"/>
                          <a:pt x="8228635" y="0"/>
                        </a:cubicBezTo>
                        <a:cubicBezTo>
                          <a:pt x="8478116" y="-26680"/>
                          <a:pt x="8652882" y="-19086"/>
                          <a:pt x="8818817" y="0"/>
                        </a:cubicBezTo>
                        <a:cubicBezTo>
                          <a:pt x="8818446" y="5901"/>
                          <a:pt x="8819300" y="12662"/>
                          <a:pt x="8818817" y="18288"/>
                        </a:cubicBezTo>
                        <a:cubicBezTo>
                          <a:pt x="8502052" y="-1274"/>
                          <a:pt x="8388992" y="-7334"/>
                          <a:pt x="8140446" y="18288"/>
                        </a:cubicBezTo>
                        <a:cubicBezTo>
                          <a:pt x="7891900" y="43910"/>
                          <a:pt x="7737061" y="-5568"/>
                          <a:pt x="7462076" y="18288"/>
                        </a:cubicBezTo>
                        <a:cubicBezTo>
                          <a:pt x="7187091" y="42144"/>
                          <a:pt x="7028207" y="7419"/>
                          <a:pt x="6607329" y="18288"/>
                        </a:cubicBezTo>
                        <a:cubicBezTo>
                          <a:pt x="6186451" y="29157"/>
                          <a:pt x="6117632" y="37478"/>
                          <a:pt x="5928959" y="18288"/>
                        </a:cubicBezTo>
                        <a:cubicBezTo>
                          <a:pt x="5740286" y="-902"/>
                          <a:pt x="5608778" y="5914"/>
                          <a:pt x="5515152" y="18288"/>
                        </a:cubicBezTo>
                        <a:cubicBezTo>
                          <a:pt x="5421526" y="30662"/>
                          <a:pt x="5252736" y="1939"/>
                          <a:pt x="5013158" y="18288"/>
                        </a:cubicBezTo>
                        <a:cubicBezTo>
                          <a:pt x="4773580" y="34637"/>
                          <a:pt x="4338101" y="58213"/>
                          <a:pt x="4158411" y="18288"/>
                        </a:cubicBezTo>
                        <a:cubicBezTo>
                          <a:pt x="3978721" y="-21637"/>
                          <a:pt x="3703738" y="25847"/>
                          <a:pt x="3480041" y="18288"/>
                        </a:cubicBezTo>
                        <a:cubicBezTo>
                          <a:pt x="3256344" y="10730"/>
                          <a:pt x="3205512" y="5626"/>
                          <a:pt x="2978047" y="18288"/>
                        </a:cubicBezTo>
                        <a:cubicBezTo>
                          <a:pt x="2750582" y="30950"/>
                          <a:pt x="2441746" y="20556"/>
                          <a:pt x="2299676" y="18288"/>
                        </a:cubicBezTo>
                        <a:cubicBezTo>
                          <a:pt x="2157606" y="16020"/>
                          <a:pt x="2041618" y="25186"/>
                          <a:pt x="1885870" y="18288"/>
                        </a:cubicBezTo>
                        <a:cubicBezTo>
                          <a:pt x="1730122" y="11390"/>
                          <a:pt x="1627720" y="25122"/>
                          <a:pt x="1472064" y="18288"/>
                        </a:cubicBezTo>
                        <a:cubicBezTo>
                          <a:pt x="1316408" y="11454"/>
                          <a:pt x="1120304" y="8586"/>
                          <a:pt x="793694" y="18288"/>
                        </a:cubicBezTo>
                        <a:cubicBezTo>
                          <a:pt x="467084" y="27991"/>
                          <a:pt x="273083" y="36665"/>
                          <a:pt x="0" y="18288"/>
                        </a:cubicBezTo>
                        <a:cubicBezTo>
                          <a:pt x="-734" y="10935"/>
                          <a:pt x="-262" y="897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37C15-5D56-8C76-7ED3-7786D6E42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929384"/>
            <a:ext cx="8543925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l">
              <a:buNone/>
            </a:pPr>
            <a:r>
              <a:rPr lang="en-US" sz="2000" b="1" dirty="0"/>
              <a:t>Redistributive policies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after income is earned we take is away from high income households and redistribute to low income households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but quite a bit of that is within a person over their lifetime</a:t>
            </a:r>
          </a:p>
          <a:p>
            <a:pPr marL="0" indent="0" algn="l">
              <a:buNone/>
            </a:pPr>
            <a:r>
              <a:rPr lang="en-US" sz="2000" b="1" dirty="0"/>
              <a:t>Pre-distributive policies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Can policy instead intervene before income is earned (pre-production) to increase incomes at the bottom, and moderate incomes at the top, so that not so much inequality arises in the first place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e.g. education is pre-distributive</a:t>
            </a:r>
          </a:p>
        </p:txBody>
      </p:sp>
    </p:spTree>
    <p:extLst>
      <p:ext uri="{BB962C8B-B14F-4D97-AF65-F5344CB8AC3E}">
        <p14:creationId xmlns:p14="http://schemas.microsoft.com/office/powerpoint/2010/main" val="3520098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352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32761F-1DAE-B818-C8E6-EFDD084C550A}"/>
              </a:ext>
            </a:extLst>
          </p:cNvPr>
          <p:cNvSpPr txBox="1"/>
          <p:nvPr/>
        </p:nvSpPr>
        <p:spPr>
          <a:xfrm>
            <a:off x="681037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﻿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Policy can</a:t>
            </a:r>
            <a:r>
              <a:rPr lang="en-US" sz="4000" b="1" dirty="0">
                <a:latin typeface="+mj-lt"/>
                <a:ea typeface="+mj-ea"/>
                <a:cs typeface="+mj-cs"/>
              </a:rPr>
              <a:t> redistribute and </a:t>
            </a:r>
            <a:r>
              <a:rPr lang="en-US" sz="4000" b="1" dirty="0" err="1">
                <a:latin typeface="+mj-lt"/>
                <a:ea typeface="+mj-ea"/>
                <a:cs typeface="+mj-cs"/>
              </a:rPr>
              <a:t>predistribute</a:t>
            </a:r>
            <a:endParaRPr lang="en-US" sz="4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591" y="1677373"/>
            <a:ext cx="8818817" cy="18288"/>
          </a:xfrm>
          <a:custGeom>
            <a:avLst/>
            <a:gdLst>
              <a:gd name="connsiteX0" fmla="*/ 0 w 8818817"/>
              <a:gd name="connsiteY0" fmla="*/ 0 h 18288"/>
              <a:gd name="connsiteX1" fmla="*/ 590182 w 8818817"/>
              <a:gd name="connsiteY1" fmla="*/ 0 h 18288"/>
              <a:gd name="connsiteX2" fmla="*/ 1268553 w 8818817"/>
              <a:gd name="connsiteY2" fmla="*/ 0 h 18288"/>
              <a:gd name="connsiteX3" fmla="*/ 2035112 w 8818817"/>
              <a:gd name="connsiteY3" fmla="*/ 0 h 18288"/>
              <a:gd name="connsiteX4" fmla="*/ 2625294 w 8818817"/>
              <a:gd name="connsiteY4" fmla="*/ 0 h 18288"/>
              <a:gd name="connsiteX5" fmla="*/ 3303665 w 8818817"/>
              <a:gd name="connsiteY5" fmla="*/ 0 h 18288"/>
              <a:gd name="connsiteX6" fmla="*/ 4158411 w 8818817"/>
              <a:gd name="connsiteY6" fmla="*/ 0 h 18288"/>
              <a:gd name="connsiteX7" fmla="*/ 4660406 w 8818817"/>
              <a:gd name="connsiteY7" fmla="*/ 0 h 18288"/>
              <a:gd name="connsiteX8" fmla="*/ 5426964 w 8818817"/>
              <a:gd name="connsiteY8" fmla="*/ 0 h 18288"/>
              <a:gd name="connsiteX9" fmla="*/ 5928959 w 8818817"/>
              <a:gd name="connsiteY9" fmla="*/ 0 h 18288"/>
              <a:gd name="connsiteX10" fmla="*/ 6607329 w 8818817"/>
              <a:gd name="connsiteY10" fmla="*/ 0 h 18288"/>
              <a:gd name="connsiteX11" fmla="*/ 7373888 w 8818817"/>
              <a:gd name="connsiteY11" fmla="*/ 0 h 18288"/>
              <a:gd name="connsiteX12" fmla="*/ 7787694 w 8818817"/>
              <a:gd name="connsiteY12" fmla="*/ 0 h 18288"/>
              <a:gd name="connsiteX13" fmla="*/ 8201500 w 8818817"/>
              <a:gd name="connsiteY13" fmla="*/ 0 h 18288"/>
              <a:gd name="connsiteX14" fmla="*/ 8818817 w 8818817"/>
              <a:gd name="connsiteY14" fmla="*/ 0 h 18288"/>
              <a:gd name="connsiteX15" fmla="*/ 8818817 w 8818817"/>
              <a:gd name="connsiteY15" fmla="*/ 18288 h 18288"/>
              <a:gd name="connsiteX16" fmla="*/ 8052258 w 8818817"/>
              <a:gd name="connsiteY16" fmla="*/ 18288 h 18288"/>
              <a:gd name="connsiteX17" fmla="*/ 7373888 w 8818817"/>
              <a:gd name="connsiteY17" fmla="*/ 18288 h 18288"/>
              <a:gd name="connsiteX18" fmla="*/ 6783705 w 8818817"/>
              <a:gd name="connsiteY18" fmla="*/ 18288 h 18288"/>
              <a:gd name="connsiteX19" fmla="*/ 6017147 w 8818817"/>
              <a:gd name="connsiteY19" fmla="*/ 18288 h 18288"/>
              <a:gd name="connsiteX20" fmla="*/ 5338776 w 8818817"/>
              <a:gd name="connsiteY20" fmla="*/ 18288 h 18288"/>
              <a:gd name="connsiteX21" fmla="*/ 4484029 w 8818817"/>
              <a:gd name="connsiteY21" fmla="*/ 18288 h 18288"/>
              <a:gd name="connsiteX22" fmla="*/ 3629282 w 8818817"/>
              <a:gd name="connsiteY22" fmla="*/ 18288 h 18288"/>
              <a:gd name="connsiteX23" fmla="*/ 2862724 w 8818817"/>
              <a:gd name="connsiteY23" fmla="*/ 18288 h 18288"/>
              <a:gd name="connsiteX24" fmla="*/ 2096165 w 8818817"/>
              <a:gd name="connsiteY24" fmla="*/ 18288 h 18288"/>
              <a:gd name="connsiteX25" fmla="*/ 1329606 w 8818817"/>
              <a:gd name="connsiteY25" fmla="*/ 18288 h 18288"/>
              <a:gd name="connsiteX26" fmla="*/ 827612 w 8818817"/>
              <a:gd name="connsiteY26" fmla="*/ 18288 h 18288"/>
              <a:gd name="connsiteX27" fmla="*/ 0 w 8818817"/>
              <a:gd name="connsiteY27" fmla="*/ 18288 h 18288"/>
              <a:gd name="connsiteX28" fmla="*/ 0 w 8818817"/>
              <a:gd name="connsiteY28" fmla="*/ 0 h 18288"/>
              <a:gd name="connsiteX0" fmla="*/ 0 w 8818817"/>
              <a:gd name="connsiteY0" fmla="*/ 0 h 18288"/>
              <a:gd name="connsiteX1" fmla="*/ 590182 w 8818817"/>
              <a:gd name="connsiteY1" fmla="*/ 0 h 18288"/>
              <a:gd name="connsiteX2" fmla="*/ 1003988 w 8818817"/>
              <a:gd name="connsiteY2" fmla="*/ 0 h 18288"/>
              <a:gd name="connsiteX3" fmla="*/ 1858735 w 8818817"/>
              <a:gd name="connsiteY3" fmla="*/ 0 h 18288"/>
              <a:gd name="connsiteX4" fmla="*/ 2448918 w 8818817"/>
              <a:gd name="connsiteY4" fmla="*/ 0 h 18288"/>
              <a:gd name="connsiteX5" fmla="*/ 3039100 w 8818817"/>
              <a:gd name="connsiteY5" fmla="*/ 0 h 18288"/>
              <a:gd name="connsiteX6" fmla="*/ 3893847 w 8818817"/>
              <a:gd name="connsiteY6" fmla="*/ 0 h 18288"/>
              <a:gd name="connsiteX7" fmla="*/ 4395841 w 8818817"/>
              <a:gd name="connsiteY7" fmla="*/ 0 h 18288"/>
              <a:gd name="connsiteX8" fmla="*/ 5250588 w 8818817"/>
              <a:gd name="connsiteY8" fmla="*/ 0 h 18288"/>
              <a:gd name="connsiteX9" fmla="*/ 6105335 w 8818817"/>
              <a:gd name="connsiteY9" fmla="*/ 0 h 18288"/>
              <a:gd name="connsiteX10" fmla="*/ 6783705 w 8818817"/>
              <a:gd name="connsiteY10" fmla="*/ 0 h 18288"/>
              <a:gd name="connsiteX11" fmla="*/ 7638452 w 8818817"/>
              <a:gd name="connsiteY11" fmla="*/ 0 h 18288"/>
              <a:gd name="connsiteX12" fmla="*/ 8228635 w 8818817"/>
              <a:gd name="connsiteY12" fmla="*/ 0 h 18288"/>
              <a:gd name="connsiteX13" fmla="*/ 8818817 w 8818817"/>
              <a:gd name="connsiteY13" fmla="*/ 0 h 18288"/>
              <a:gd name="connsiteX14" fmla="*/ 8818817 w 8818817"/>
              <a:gd name="connsiteY14" fmla="*/ 18288 h 18288"/>
              <a:gd name="connsiteX15" fmla="*/ 8140446 w 8818817"/>
              <a:gd name="connsiteY15" fmla="*/ 18288 h 18288"/>
              <a:gd name="connsiteX16" fmla="*/ 7462076 w 8818817"/>
              <a:gd name="connsiteY16" fmla="*/ 18288 h 18288"/>
              <a:gd name="connsiteX17" fmla="*/ 6607329 w 8818817"/>
              <a:gd name="connsiteY17" fmla="*/ 18288 h 18288"/>
              <a:gd name="connsiteX18" fmla="*/ 5928959 w 8818817"/>
              <a:gd name="connsiteY18" fmla="*/ 18288 h 18288"/>
              <a:gd name="connsiteX19" fmla="*/ 5515152 w 8818817"/>
              <a:gd name="connsiteY19" fmla="*/ 18288 h 18288"/>
              <a:gd name="connsiteX20" fmla="*/ 5013158 w 8818817"/>
              <a:gd name="connsiteY20" fmla="*/ 18288 h 18288"/>
              <a:gd name="connsiteX21" fmla="*/ 4158411 w 8818817"/>
              <a:gd name="connsiteY21" fmla="*/ 18288 h 18288"/>
              <a:gd name="connsiteX22" fmla="*/ 3480041 w 8818817"/>
              <a:gd name="connsiteY22" fmla="*/ 18288 h 18288"/>
              <a:gd name="connsiteX23" fmla="*/ 2978047 w 8818817"/>
              <a:gd name="connsiteY23" fmla="*/ 18288 h 18288"/>
              <a:gd name="connsiteX24" fmla="*/ 2299676 w 8818817"/>
              <a:gd name="connsiteY24" fmla="*/ 18288 h 18288"/>
              <a:gd name="connsiteX25" fmla="*/ 1885870 w 8818817"/>
              <a:gd name="connsiteY25" fmla="*/ 18288 h 18288"/>
              <a:gd name="connsiteX26" fmla="*/ 1472064 w 8818817"/>
              <a:gd name="connsiteY26" fmla="*/ 18288 h 18288"/>
              <a:gd name="connsiteX27" fmla="*/ 793694 w 8818817"/>
              <a:gd name="connsiteY27" fmla="*/ 18288 h 18288"/>
              <a:gd name="connsiteX28" fmla="*/ 0 w 8818817"/>
              <a:gd name="connsiteY28" fmla="*/ 18288 h 18288"/>
              <a:gd name="connsiteX29" fmla="*/ 0 w 8818817"/>
              <a:gd name="connsiteY29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818817" h="18288" fill="none" extrusionOk="0">
                <a:moveTo>
                  <a:pt x="0" y="0"/>
                </a:moveTo>
                <a:cubicBezTo>
                  <a:pt x="273863" y="-26650"/>
                  <a:pt x="402057" y="41797"/>
                  <a:pt x="590182" y="0"/>
                </a:cubicBezTo>
                <a:cubicBezTo>
                  <a:pt x="806284" y="-9428"/>
                  <a:pt x="1120215" y="-1386"/>
                  <a:pt x="1268553" y="0"/>
                </a:cubicBezTo>
                <a:cubicBezTo>
                  <a:pt x="1465309" y="-22494"/>
                  <a:pt x="1719857" y="43542"/>
                  <a:pt x="2035112" y="0"/>
                </a:cubicBezTo>
                <a:cubicBezTo>
                  <a:pt x="2399245" y="6747"/>
                  <a:pt x="2361163" y="-18680"/>
                  <a:pt x="2625294" y="0"/>
                </a:cubicBezTo>
                <a:cubicBezTo>
                  <a:pt x="2898816" y="34204"/>
                  <a:pt x="2975168" y="16766"/>
                  <a:pt x="3303665" y="0"/>
                </a:cubicBezTo>
                <a:cubicBezTo>
                  <a:pt x="3598321" y="4788"/>
                  <a:pt x="4026476" y="-185"/>
                  <a:pt x="4158411" y="0"/>
                </a:cubicBezTo>
                <a:cubicBezTo>
                  <a:pt x="4349610" y="-10398"/>
                  <a:pt x="4451355" y="-43660"/>
                  <a:pt x="4660406" y="0"/>
                </a:cubicBezTo>
                <a:cubicBezTo>
                  <a:pt x="4804951" y="43584"/>
                  <a:pt x="5121837" y="30508"/>
                  <a:pt x="5426964" y="0"/>
                </a:cubicBezTo>
                <a:cubicBezTo>
                  <a:pt x="5734175" y="15947"/>
                  <a:pt x="5742396" y="-3640"/>
                  <a:pt x="5928959" y="0"/>
                </a:cubicBezTo>
                <a:cubicBezTo>
                  <a:pt x="6135887" y="24491"/>
                  <a:pt x="6295895" y="23226"/>
                  <a:pt x="6607329" y="0"/>
                </a:cubicBezTo>
                <a:cubicBezTo>
                  <a:pt x="6925037" y="-14850"/>
                  <a:pt x="7195175" y="-45938"/>
                  <a:pt x="7373888" y="0"/>
                </a:cubicBezTo>
                <a:cubicBezTo>
                  <a:pt x="7553356" y="1116"/>
                  <a:pt x="7660441" y="-29124"/>
                  <a:pt x="7787694" y="0"/>
                </a:cubicBezTo>
                <a:cubicBezTo>
                  <a:pt x="7898898" y="9625"/>
                  <a:pt x="8038372" y="-15638"/>
                  <a:pt x="8201500" y="0"/>
                </a:cubicBezTo>
                <a:cubicBezTo>
                  <a:pt x="8395240" y="-11302"/>
                  <a:pt x="8637895" y="-15383"/>
                  <a:pt x="8818817" y="0"/>
                </a:cubicBezTo>
                <a:cubicBezTo>
                  <a:pt x="8818448" y="5317"/>
                  <a:pt x="8819602" y="8572"/>
                  <a:pt x="8818817" y="18288"/>
                </a:cubicBezTo>
                <a:cubicBezTo>
                  <a:pt x="8544526" y="35963"/>
                  <a:pt x="8328700" y="-28322"/>
                  <a:pt x="8052258" y="18288"/>
                </a:cubicBezTo>
                <a:cubicBezTo>
                  <a:pt x="7764964" y="49685"/>
                  <a:pt x="7623834" y="-6770"/>
                  <a:pt x="7373888" y="18288"/>
                </a:cubicBezTo>
                <a:cubicBezTo>
                  <a:pt x="7096019" y="51578"/>
                  <a:pt x="7006124" y="30551"/>
                  <a:pt x="6783705" y="18288"/>
                </a:cubicBezTo>
                <a:cubicBezTo>
                  <a:pt x="6513377" y="19151"/>
                  <a:pt x="6239599" y="89556"/>
                  <a:pt x="6017147" y="18288"/>
                </a:cubicBezTo>
                <a:cubicBezTo>
                  <a:pt x="5769979" y="-23729"/>
                  <a:pt x="5572867" y="39922"/>
                  <a:pt x="5338776" y="18288"/>
                </a:cubicBezTo>
                <a:cubicBezTo>
                  <a:pt x="5125187" y="-1512"/>
                  <a:pt x="4653550" y="-8757"/>
                  <a:pt x="4484029" y="18288"/>
                </a:cubicBezTo>
                <a:cubicBezTo>
                  <a:pt x="4278918" y="50023"/>
                  <a:pt x="3923894" y="-71335"/>
                  <a:pt x="3629282" y="18288"/>
                </a:cubicBezTo>
                <a:cubicBezTo>
                  <a:pt x="3320272" y="80035"/>
                  <a:pt x="3133401" y="36379"/>
                  <a:pt x="2862724" y="18288"/>
                </a:cubicBezTo>
                <a:cubicBezTo>
                  <a:pt x="2575330" y="17334"/>
                  <a:pt x="2457275" y="7092"/>
                  <a:pt x="2096165" y="18288"/>
                </a:cubicBezTo>
                <a:cubicBezTo>
                  <a:pt x="1721549" y="40615"/>
                  <a:pt x="1684808" y="-16162"/>
                  <a:pt x="1329606" y="18288"/>
                </a:cubicBezTo>
                <a:cubicBezTo>
                  <a:pt x="975164" y="46007"/>
                  <a:pt x="986153" y="22849"/>
                  <a:pt x="827612" y="18288"/>
                </a:cubicBezTo>
                <a:cubicBezTo>
                  <a:pt x="695281" y="-5040"/>
                  <a:pt x="385932" y="12209"/>
                  <a:pt x="0" y="18288"/>
                </a:cubicBezTo>
                <a:cubicBezTo>
                  <a:pt x="532" y="12083"/>
                  <a:pt x="1268" y="4711"/>
                  <a:pt x="0" y="0"/>
                </a:cubicBezTo>
                <a:close/>
              </a:path>
              <a:path w="8818817" h="18288" stroke="0" extrusionOk="0">
                <a:moveTo>
                  <a:pt x="0" y="0"/>
                </a:moveTo>
                <a:cubicBezTo>
                  <a:pt x="164092" y="21146"/>
                  <a:pt x="349581" y="-52781"/>
                  <a:pt x="590182" y="0"/>
                </a:cubicBezTo>
                <a:cubicBezTo>
                  <a:pt x="825719" y="11596"/>
                  <a:pt x="895487" y="19529"/>
                  <a:pt x="1003988" y="0"/>
                </a:cubicBezTo>
                <a:cubicBezTo>
                  <a:pt x="1094190" y="56753"/>
                  <a:pt x="1612082" y="10109"/>
                  <a:pt x="1858735" y="0"/>
                </a:cubicBezTo>
                <a:cubicBezTo>
                  <a:pt x="2177931" y="-47468"/>
                  <a:pt x="2285857" y="-13945"/>
                  <a:pt x="2448918" y="0"/>
                </a:cubicBezTo>
                <a:cubicBezTo>
                  <a:pt x="2649277" y="-7868"/>
                  <a:pt x="2877651" y="-29064"/>
                  <a:pt x="3039100" y="0"/>
                </a:cubicBezTo>
                <a:cubicBezTo>
                  <a:pt x="3224765" y="26825"/>
                  <a:pt x="3603359" y="20117"/>
                  <a:pt x="3893847" y="0"/>
                </a:cubicBezTo>
                <a:cubicBezTo>
                  <a:pt x="4167777" y="-10674"/>
                  <a:pt x="4272745" y="22397"/>
                  <a:pt x="4395841" y="0"/>
                </a:cubicBezTo>
                <a:cubicBezTo>
                  <a:pt x="4525412" y="-100938"/>
                  <a:pt x="4989136" y="-72813"/>
                  <a:pt x="5250588" y="0"/>
                </a:cubicBezTo>
                <a:cubicBezTo>
                  <a:pt x="5572149" y="37756"/>
                  <a:pt x="5800846" y="-17665"/>
                  <a:pt x="6105335" y="0"/>
                </a:cubicBezTo>
                <a:cubicBezTo>
                  <a:pt x="6450578" y="14116"/>
                  <a:pt x="6457580" y="-9956"/>
                  <a:pt x="6783705" y="0"/>
                </a:cubicBezTo>
                <a:cubicBezTo>
                  <a:pt x="7131651" y="14062"/>
                  <a:pt x="7234314" y="4467"/>
                  <a:pt x="7638452" y="0"/>
                </a:cubicBezTo>
                <a:cubicBezTo>
                  <a:pt x="8057251" y="-10554"/>
                  <a:pt x="7979543" y="24371"/>
                  <a:pt x="8228635" y="0"/>
                </a:cubicBezTo>
                <a:cubicBezTo>
                  <a:pt x="8473420" y="-37047"/>
                  <a:pt x="8654402" y="-7677"/>
                  <a:pt x="8818817" y="0"/>
                </a:cubicBezTo>
                <a:cubicBezTo>
                  <a:pt x="8818192" y="5840"/>
                  <a:pt x="8819265" y="11706"/>
                  <a:pt x="8818817" y="18288"/>
                </a:cubicBezTo>
                <a:cubicBezTo>
                  <a:pt x="8482114" y="-18566"/>
                  <a:pt x="8371202" y="13610"/>
                  <a:pt x="8140446" y="18288"/>
                </a:cubicBezTo>
                <a:cubicBezTo>
                  <a:pt x="7918404" y="59798"/>
                  <a:pt x="7768323" y="-10071"/>
                  <a:pt x="7462076" y="18288"/>
                </a:cubicBezTo>
                <a:cubicBezTo>
                  <a:pt x="7224040" y="58168"/>
                  <a:pt x="7040382" y="15280"/>
                  <a:pt x="6607329" y="18288"/>
                </a:cubicBezTo>
                <a:cubicBezTo>
                  <a:pt x="6185290" y="32663"/>
                  <a:pt x="6122381" y="34765"/>
                  <a:pt x="5928959" y="18288"/>
                </a:cubicBezTo>
                <a:cubicBezTo>
                  <a:pt x="5732613" y="-4499"/>
                  <a:pt x="5601762" y="-5215"/>
                  <a:pt x="5515152" y="18288"/>
                </a:cubicBezTo>
                <a:cubicBezTo>
                  <a:pt x="5419691" y="44193"/>
                  <a:pt x="5256500" y="5069"/>
                  <a:pt x="5013158" y="18288"/>
                </a:cubicBezTo>
                <a:cubicBezTo>
                  <a:pt x="4783292" y="-7679"/>
                  <a:pt x="4344027" y="47539"/>
                  <a:pt x="4158411" y="18288"/>
                </a:cubicBezTo>
                <a:cubicBezTo>
                  <a:pt x="4020954" y="-11920"/>
                  <a:pt x="3678249" y="41305"/>
                  <a:pt x="3480041" y="18288"/>
                </a:cubicBezTo>
                <a:cubicBezTo>
                  <a:pt x="3252074" y="18289"/>
                  <a:pt x="3210060" y="6464"/>
                  <a:pt x="2978047" y="18288"/>
                </a:cubicBezTo>
                <a:cubicBezTo>
                  <a:pt x="2778940" y="17312"/>
                  <a:pt x="2423275" y="-6412"/>
                  <a:pt x="2299676" y="18288"/>
                </a:cubicBezTo>
                <a:cubicBezTo>
                  <a:pt x="2151772" y="30258"/>
                  <a:pt x="2049402" y="35034"/>
                  <a:pt x="1885870" y="18288"/>
                </a:cubicBezTo>
                <a:cubicBezTo>
                  <a:pt x="1727479" y="11737"/>
                  <a:pt x="1628923" y="39614"/>
                  <a:pt x="1472064" y="18288"/>
                </a:cubicBezTo>
                <a:cubicBezTo>
                  <a:pt x="1306552" y="13190"/>
                  <a:pt x="1118815" y="14736"/>
                  <a:pt x="793694" y="18288"/>
                </a:cubicBezTo>
                <a:cubicBezTo>
                  <a:pt x="442695" y="22196"/>
                  <a:pt x="234358" y="58557"/>
                  <a:pt x="0" y="18288"/>
                </a:cubicBezTo>
                <a:cubicBezTo>
                  <a:pt x="-618" y="10544"/>
                  <a:pt x="-607" y="8771"/>
                  <a:pt x="0" y="0"/>
                </a:cubicBezTo>
                <a:close/>
              </a:path>
              <a:path w="8818817" h="18288" fill="none" stroke="0" extrusionOk="0">
                <a:moveTo>
                  <a:pt x="0" y="0"/>
                </a:moveTo>
                <a:cubicBezTo>
                  <a:pt x="238698" y="-39443"/>
                  <a:pt x="378567" y="30270"/>
                  <a:pt x="590182" y="0"/>
                </a:cubicBezTo>
                <a:cubicBezTo>
                  <a:pt x="807050" y="-11863"/>
                  <a:pt x="1106390" y="24973"/>
                  <a:pt x="1268553" y="0"/>
                </a:cubicBezTo>
                <a:cubicBezTo>
                  <a:pt x="1400719" y="-16178"/>
                  <a:pt x="1664032" y="61207"/>
                  <a:pt x="2035112" y="0"/>
                </a:cubicBezTo>
                <a:cubicBezTo>
                  <a:pt x="2389555" y="-426"/>
                  <a:pt x="2362615" y="-26412"/>
                  <a:pt x="2625294" y="0"/>
                </a:cubicBezTo>
                <a:cubicBezTo>
                  <a:pt x="2906188" y="30633"/>
                  <a:pt x="2982304" y="19624"/>
                  <a:pt x="3303665" y="0"/>
                </a:cubicBezTo>
                <a:cubicBezTo>
                  <a:pt x="3604528" y="-27117"/>
                  <a:pt x="3981819" y="-5691"/>
                  <a:pt x="4158411" y="0"/>
                </a:cubicBezTo>
                <a:cubicBezTo>
                  <a:pt x="4327972" y="-20771"/>
                  <a:pt x="4450161" y="405"/>
                  <a:pt x="4660406" y="0"/>
                </a:cubicBezTo>
                <a:cubicBezTo>
                  <a:pt x="4901155" y="45031"/>
                  <a:pt x="5177275" y="-3108"/>
                  <a:pt x="5426964" y="0"/>
                </a:cubicBezTo>
                <a:cubicBezTo>
                  <a:pt x="5733891" y="16979"/>
                  <a:pt x="5742714" y="61"/>
                  <a:pt x="5928959" y="0"/>
                </a:cubicBezTo>
                <a:cubicBezTo>
                  <a:pt x="6126059" y="14669"/>
                  <a:pt x="6278317" y="43464"/>
                  <a:pt x="6607329" y="0"/>
                </a:cubicBezTo>
                <a:cubicBezTo>
                  <a:pt x="6954874" y="5209"/>
                  <a:pt x="7204584" y="-6696"/>
                  <a:pt x="7373888" y="0"/>
                </a:cubicBezTo>
                <a:cubicBezTo>
                  <a:pt x="7569876" y="1340"/>
                  <a:pt x="7655799" y="-19888"/>
                  <a:pt x="7787694" y="0"/>
                </a:cubicBezTo>
                <a:cubicBezTo>
                  <a:pt x="7903264" y="10911"/>
                  <a:pt x="8022447" y="-18304"/>
                  <a:pt x="8201500" y="0"/>
                </a:cubicBezTo>
                <a:cubicBezTo>
                  <a:pt x="8360340" y="9305"/>
                  <a:pt x="8615188" y="-50651"/>
                  <a:pt x="8818817" y="0"/>
                </a:cubicBezTo>
                <a:cubicBezTo>
                  <a:pt x="8818370" y="5549"/>
                  <a:pt x="8818566" y="9980"/>
                  <a:pt x="8818817" y="18288"/>
                </a:cubicBezTo>
                <a:cubicBezTo>
                  <a:pt x="8531689" y="37984"/>
                  <a:pt x="8377143" y="15660"/>
                  <a:pt x="8052258" y="18288"/>
                </a:cubicBezTo>
                <a:cubicBezTo>
                  <a:pt x="7751190" y="46364"/>
                  <a:pt x="7655087" y="-18425"/>
                  <a:pt x="7373888" y="18288"/>
                </a:cubicBezTo>
                <a:cubicBezTo>
                  <a:pt x="7091457" y="66204"/>
                  <a:pt x="6985722" y="36257"/>
                  <a:pt x="6783705" y="18288"/>
                </a:cubicBezTo>
                <a:cubicBezTo>
                  <a:pt x="6586152" y="50830"/>
                  <a:pt x="6209505" y="58977"/>
                  <a:pt x="6017147" y="18288"/>
                </a:cubicBezTo>
                <a:cubicBezTo>
                  <a:pt x="5797672" y="-40069"/>
                  <a:pt x="5512120" y="35603"/>
                  <a:pt x="5338776" y="18288"/>
                </a:cubicBezTo>
                <a:cubicBezTo>
                  <a:pt x="5144309" y="10882"/>
                  <a:pt x="4670717" y="13725"/>
                  <a:pt x="4484029" y="18288"/>
                </a:cubicBezTo>
                <a:cubicBezTo>
                  <a:pt x="4280089" y="69246"/>
                  <a:pt x="3901612" y="-40022"/>
                  <a:pt x="3629282" y="18288"/>
                </a:cubicBezTo>
                <a:cubicBezTo>
                  <a:pt x="3345093" y="54709"/>
                  <a:pt x="3137333" y="-17239"/>
                  <a:pt x="2862724" y="18288"/>
                </a:cubicBezTo>
                <a:cubicBezTo>
                  <a:pt x="2611315" y="30518"/>
                  <a:pt x="2440527" y="-4769"/>
                  <a:pt x="2096165" y="18288"/>
                </a:cubicBezTo>
                <a:cubicBezTo>
                  <a:pt x="1739544" y="46225"/>
                  <a:pt x="1683636" y="-15538"/>
                  <a:pt x="1329606" y="18288"/>
                </a:cubicBezTo>
                <a:cubicBezTo>
                  <a:pt x="976404" y="46181"/>
                  <a:pt x="984813" y="23761"/>
                  <a:pt x="827612" y="18288"/>
                </a:cubicBezTo>
                <a:cubicBezTo>
                  <a:pt x="635035" y="-2215"/>
                  <a:pt x="421841" y="-25137"/>
                  <a:pt x="0" y="18288"/>
                </a:cubicBezTo>
                <a:cubicBezTo>
                  <a:pt x="197" y="11712"/>
                  <a:pt x="738" y="651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18817"/>
                      <a:gd name="connsiteY0" fmla="*/ 0 h 18288"/>
                      <a:gd name="connsiteX1" fmla="*/ 590182 w 8818817"/>
                      <a:gd name="connsiteY1" fmla="*/ 0 h 18288"/>
                      <a:gd name="connsiteX2" fmla="*/ 1268553 w 8818817"/>
                      <a:gd name="connsiteY2" fmla="*/ 0 h 18288"/>
                      <a:gd name="connsiteX3" fmla="*/ 2035112 w 8818817"/>
                      <a:gd name="connsiteY3" fmla="*/ 0 h 18288"/>
                      <a:gd name="connsiteX4" fmla="*/ 2625294 w 8818817"/>
                      <a:gd name="connsiteY4" fmla="*/ 0 h 18288"/>
                      <a:gd name="connsiteX5" fmla="*/ 3303665 w 8818817"/>
                      <a:gd name="connsiteY5" fmla="*/ 0 h 18288"/>
                      <a:gd name="connsiteX6" fmla="*/ 4158411 w 8818817"/>
                      <a:gd name="connsiteY6" fmla="*/ 0 h 18288"/>
                      <a:gd name="connsiteX7" fmla="*/ 4660406 w 8818817"/>
                      <a:gd name="connsiteY7" fmla="*/ 0 h 18288"/>
                      <a:gd name="connsiteX8" fmla="*/ 5426964 w 8818817"/>
                      <a:gd name="connsiteY8" fmla="*/ 0 h 18288"/>
                      <a:gd name="connsiteX9" fmla="*/ 5928959 w 8818817"/>
                      <a:gd name="connsiteY9" fmla="*/ 0 h 18288"/>
                      <a:gd name="connsiteX10" fmla="*/ 6607329 w 8818817"/>
                      <a:gd name="connsiteY10" fmla="*/ 0 h 18288"/>
                      <a:gd name="connsiteX11" fmla="*/ 7373888 w 8818817"/>
                      <a:gd name="connsiteY11" fmla="*/ 0 h 18288"/>
                      <a:gd name="connsiteX12" fmla="*/ 7787694 w 8818817"/>
                      <a:gd name="connsiteY12" fmla="*/ 0 h 18288"/>
                      <a:gd name="connsiteX13" fmla="*/ 8201500 w 8818817"/>
                      <a:gd name="connsiteY13" fmla="*/ 0 h 18288"/>
                      <a:gd name="connsiteX14" fmla="*/ 8818817 w 8818817"/>
                      <a:gd name="connsiteY14" fmla="*/ 0 h 18288"/>
                      <a:gd name="connsiteX15" fmla="*/ 8818817 w 8818817"/>
                      <a:gd name="connsiteY15" fmla="*/ 18288 h 18288"/>
                      <a:gd name="connsiteX16" fmla="*/ 8052258 w 8818817"/>
                      <a:gd name="connsiteY16" fmla="*/ 18288 h 18288"/>
                      <a:gd name="connsiteX17" fmla="*/ 7373888 w 8818817"/>
                      <a:gd name="connsiteY17" fmla="*/ 18288 h 18288"/>
                      <a:gd name="connsiteX18" fmla="*/ 6783705 w 8818817"/>
                      <a:gd name="connsiteY18" fmla="*/ 18288 h 18288"/>
                      <a:gd name="connsiteX19" fmla="*/ 6017147 w 8818817"/>
                      <a:gd name="connsiteY19" fmla="*/ 18288 h 18288"/>
                      <a:gd name="connsiteX20" fmla="*/ 5338776 w 8818817"/>
                      <a:gd name="connsiteY20" fmla="*/ 18288 h 18288"/>
                      <a:gd name="connsiteX21" fmla="*/ 4484029 w 8818817"/>
                      <a:gd name="connsiteY21" fmla="*/ 18288 h 18288"/>
                      <a:gd name="connsiteX22" fmla="*/ 3629282 w 8818817"/>
                      <a:gd name="connsiteY22" fmla="*/ 18288 h 18288"/>
                      <a:gd name="connsiteX23" fmla="*/ 2862724 w 8818817"/>
                      <a:gd name="connsiteY23" fmla="*/ 18288 h 18288"/>
                      <a:gd name="connsiteX24" fmla="*/ 2096165 w 8818817"/>
                      <a:gd name="connsiteY24" fmla="*/ 18288 h 18288"/>
                      <a:gd name="connsiteX25" fmla="*/ 1329606 w 8818817"/>
                      <a:gd name="connsiteY25" fmla="*/ 18288 h 18288"/>
                      <a:gd name="connsiteX26" fmla="*/ 827612 w 8818817"/>
                      <a:gd name="connsiteY26" fmla="*/ 18288 h 18288"/>
                      <a:gd name="connsiteX27" fmla="*/ 0 w 8818817"/>
                      <a:gd name="connsiteY27" fmla="*/ 18288 h 18288"/>
                      <a:gd name="connsiteX28" fmla="*/ 0 w 8818817"/>
                      <a:gd name="connsiteY28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8818817" h="18288" fill="none" extrusionOk="0">
                        <a:moveTo>
                          <a:pt x="0" y="0"/>
                        </a:moveTo>
                        <a:cubicBezTo>
                          <a:pt x="262949" y="-24484"/>
                          <a:pt x="408099" y="19186"/>
                          <a:pt x="590182" y="0"/>
                        </a:cubicBezTo>
                        <a:cubicBezTo>
                          <a:pt x="772265" y="-19186"/>
                          <a:pt x="1128088" y="24283"/>
                          <a:pt x="1268553" y="0"/>
                        </a:cubicBezTo>
                        <a:cubicBezTo>
                          <a:pt x="1409018" y="-24283"/>
                          <a:pt x="1675537" y="-2382"/>
                          <a:pt x="2035112" y="0"/>
                        </a:cubicBezTo>
                        <a:cubicBezTo>
                          <a:pt x="2394687" y="2382"/>
                          <a:pt x="2356878" y="-29153"/>
                          <a:pt x="2625294" y="0"/>
                        </a:cubicBezTo>
                        <a:cubicBezTo>
                          <a:pt x="2893710" y="29153"/>
                          <a:pt x="2980335" y="23676"/>
                          <a:pt x="3303665" y="0"/>
                        </a:cubicBezTo>
                        <a:cubicBezTo>
                          <a:pt x="3626995" y="-23676"/>
                          <a:pt x="3985693" y="-9338"/>
                          <a:pt x="4158411" y="0"/>
                        </a:cubicBezTo>
                        <a:cubicBezTo>
                          <a:pt x="4331129" y="9338"/>
                          <a:pt x="4464707" y="-19810"/>
                          <a:pt x="4660406" y="0"/>
                        </a:cubicBezTo>
                        <a:cubicBezTo>
                          <a:pt x="4856105" y="19810"/>
                          <a:pt x="5118656" y="-17202"/>
                          <a:pt x="5426964" y="0"/>
                        </a:cubicBezTo>
                        <a:cubicBezTo>
                          <a:pt x="5735272" y="17202"/>
                          <a:pt x="5740585" y="-1680"/>
                          <a:pt x="5928959" y="0"/>
                        </a:cubicBezTo>
                        <a:cubicBezTo>
                          <a:pt x="6117333" y="1680"/>
                          <a:pt x="6276034" y="19821"/>
                          <a:pt x="6607329" y="0"/>
                        </a:cubicBezTo>
                        <a:cubicBezTo>
                          <a:pt x="6938624" y="-19821"/>
                          <a:pt x="7196011" y="-17197"/>
                          <a:pt x="7373888" y="0"/>
                        </a:cubicBezTo>
                        <a:cubicBezTo>
                          <a:pt x="7551765" y="17197"/>
                          <a:pt x="7653231" y="-7809"/>
                          <a:pt x="7787694" y="0"/>
                        </a:cubicBezTo>
                        <a:cubicBezTo>
                          <a:pt x="7922157" y="7809"/>
                          <a:pt x="8034668" y="-9872"/>
                          <a:pt x="8201500" y="0"/>
                        </a:cubicBezTo>
                        <a:cubicBezTo>
                          <a:pt x="8368332" y="9872"/>
                          <a:pt x="8632688" y="-14979"/>
                          <a:pt x="8818817" y="0"/>
                        </a:cubicBezTo>
                        <a:cubicBezTo>
                          <a:pt x="8818363" y="5645"/>
                          <a:pt x="8819349" y="9523"/>
                          <a:pt x="8818817" y="18288"/>
                        </a:cubicBezTo>
                        <a:cubicBezTo>
                          <a:pt x="8551109" y="3260"/>
                          <a:pt x="8353010" y="-2273"/>
                          <a:pt x="8052258" y="18288"/>
                        </a:cubicBezTo>
                        <a:cubicBezTo>
                          <a:pt x="7751506" y="38849"/>
                          <a:pt x="7645787" y="-12908"/>
                          <a:pt x="7373888" y="18288"/>
                        </a:cubicBezTo>
                        <a:cubicBezTo>
                          <a:pt x="7101989" y="49484"/>
                          <a:pt x="7006216" y="35164"/>
                          <a:pt x="6783705" y="18288"/>
                        </a:cubicBezTo>
                        <a:cubicBezTo>
                          <a:pt x="6561194" y="1412"/>
                          <a:pt x="6242780" y="41430"/>
                          <a:pt x="6017147" y="18288"/>
                        </a:cubicBezTo>
                        <a:cubicBezTo>
                          <a:pt x="5791514" y="-4854"/>
                          <a:pt x="5547049" y="37580"/>
                          <a:pt x="5338776" y="18288"/>
                        </a:cubicBezTo>
                        <a:cubicBezTo>
                          <a:pt x="5130503" y="-1004"/>
                          <a:pt x="4682339" y="-21368"/>
                          <a:pt x="4484029" y="18288"/>
                        </a:cubicBezTo>
                        <a:cubicBezTo>
                          <a:pt x="4285719" y="57944"/>
                          <a:pt x="3919544" y="-16230"/>
                          <a:pt x="3629282" y="18288"/>
                        </a:cubicBezTo>
                        <a:cubicBezTo>
                          <a:pt x="3339020" y="52806"/>
                          <a:pt x="3139217" y="21861"/>
                          <a:pt x="2862724" y="18288"/>
                        </a:cubicBezTo>
                        <a:cubicBezTo>
                          <a:pt x="2586231" y="14715"/>
                          <a:pt x="2452030" y="-7293"/>
                          <a:pt x="2096165" y="18288"/>
                        </a:cubicBezTo>
                        <a:cubicBezTo>
                          <a:pt x="1740300" y="43869"/>
                          <a:pt x="1684998" y="-11250"/>
                          <a:pt x="1329606" y="18288"/>
                        </a:cubicBezTo>
                        <a:cubicBezTo>
                          <a:pt x="974214" y="47826"/>
                          <a:pt x="984120" y="24964"/>
                          <a:pt x="827612" y="18288"/>
                        </a:cubicBezTo>
                        <a:cubicBezTo>
                          <a:pt x="671104" y="11612"/>
                          <a:pt x="371122" y="24736"/>
                          <a:pt x="0" y="18288"/>
                        </a:cubicBezTo>
                        <a:cubicBezTo>
                          <a:pt x="442" y="11574"/>
                          <a:pt x="380" y="5542"/>
                          <a:pt x="0" y="0"/>
                        </a:cubicBezTo>
                        <a:close/>
                      </a:path>
                      <a:path w="8818817" h="18288" stroke="0" extrusionOk="0">
                        <a:moveTo>
                          <a:pt x="0" y="0"/>
                        </a:moveTo>
                        <a:cubicBezTo>
                          <a:pt x="155868" y="20640"/>
                          <a:pt x="352919" y="-11406"/>
                          <a:pt x="590182" y="0"/>
                        </a:cubicBezTo>
                        <a:cubicBezTo>
                          <a:pt x="827445" y="11406"/>
                          <a:pt x="886816" y="8962"/>
                          <a:pt x="1003988" y="0"/>
                        </a:cubicBezTo>
                        <a:cubicBezTo>
                          <a:pt x="1121160" y="-8962"/>
                          <a:pt x="1545340" y="33549"/>
                          <a:pt x="1858735" y="0"/>
                        </a:cubicBezTo>
                        <a:cubicBezTo>
                          <a:pt x="2172130" y="-33549"/>
                          <a:pt x="2267590" y="-22008"/>
                          <a:pt x="2448918" y="0"/>
                        </a:cubicBezTo>
                        <a:cubicBezTo>
                          <a:pt x="2630246" y="22008"/>
                          <a:pt x="2864828" y="-24787"/>
                          <a:pt x="3039100" y="0"/>
                        </a:cubicBezTo>
                        <a:cubicBezTo>
                          <a:pt x="3213372" y="24787"/>
                          <a:pt x="3602095" y="3979"/>
                          <a:pt x="3893847" y="0"/>
                        </a:cubicBezTo>
                        <a:cubicBezTo>
                          <a:pt x="4185599" y="-3979"/>
                          <a:pt x="4264447" y="22944"/>
                          <a:pt x="4395841" y="0"/>
                        </a:cubicBezTo>
                        <a:cubicBezTo>
                          <a:pt x="4527235" y="-22944"/>
                          <a:pt x="4932153" y="-31476"/>
                          <a:pt x="5250588" y="0"/>
                        </a:cubicBezTo>
                        <a:cubicBezTo>
                          <a:pt x="5569023" y="31476"/>
                          <a:pt x="5762744" y="-16835"/>
                          <a:pt x="6105335" y="0"/>
                        </a:cubicBezTo>
                        <a:cubicBezTo>
                          <a:pt x="6447926" y="16835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225080" y="12464"/>
                          <a:pt x="7638452" y="0"/>
                        </a:cubicBezTo>
                        <a:cubicBezTo>
                          <a:pt x="8051824" y="-12464"/>
                          <a:pt x="7979154" y="26680"/>
                          <a:pt x="8228635" y="0"/>
                        </a:cubicBezTo>
                        <a:cubicBezTo>
                          <a:pt x="8478116" y="-26680"/>
                          <a:pt x="8652882" y="-19086"/>
                          <a:pt x="8818817" y="0"/>
                        </a:cubicBezTo>
                        <a:cubicBezTo>
                          <a:pt x="8818446" y="5901"/>
                          <a:pt x="8819300" y="12662"/>
                          <a:pt x="8818817" y="18288"/>
                        </a:cubicBezTo>
                        <a:cubicBezTo>
                          <a:pt x="8502052" y="-1274"/>
                          <a:pt x="8388992" y="-7334"/>
                          <a:pt x="8140446" y="18288"/>
                        </a:cubicBezTo>
                        <a:cubicBezTo>
                          <a:pt x="7891900" y="43910"/>
                          <a:pt x="7737061" y="-5568"/>
                          <a:pt x="7462076" y="18288"/>
                        </a:cubicBezTo>
                        <a:cubicBezTo>
                          <a:pt x="7187091" y="42144"/>
                          <a:pt x="7028207" y="7419"/>
                          <a:pt x="6607329" y="18288"/>
                        </a:cubicBezTo>
                        <a:cubicBezTo>
                          <a:pt x="6186451" y="29157"/>
                          <a:pt x="6117632" y="37478"/>
                          <a:pt x="5928959" y="18288"/>
                        </a:cubicBezTo>
                        <a:cubicBezTo>
                          <a:pt x="5740286" y="-902"/>
                          <a:pt x="5608778" y="5914"/>
                          <a:pt x="5515152" y="18288"/>
                        </a:cubicBezTo>
                        <a:cubicBezTo>
                          <a:pt x="5421526" y="30662"/>
                          <a:pt x="5252736" y="1939"/>
                          <a:pt x="5013158" y="18288"/>
                        </a:cubicBezTo>
                        <a:cubicBezTo>
                          <a:pt x="4773580" y="34637"/>
                          <a:pt x="4338101" y="58213"/>
                          <a:pt x="4158411" y="18288"/>
                        </a:cubicBezTo>
                        <a:cubicBezTo>
                          <a:pt x="3978721" y="-21637"/>
                          <a:pt x="3703738" y="25847"/>
                          <a:pt x="3480041" y="18288"/>
                        </a:cubicBezTo>
                        <a:cubicBezTo>
                          <a:pt x="3256344" y="10730"/>
                          <a:pt x="3205512" y="5626"/>
                          <a:pt x="2978047" y="18288"/>
                        </a:cubicBezTo>
                        <a:cubicBezTo>
                          <a:pt x="2750582" y="30950"/>
                          <a:pt x="2441746" y="20556"/>
                          <a:pt x="2299676" y="18288"/>
                        </a:cubicBezTo>
                        <a:cubicBezTo>
                          <a:pt x="2157606" y="16020"/>
                          <a:pt x="2041618" y="25186"/>
                          <a:pt x="1885870" y="18288"/>
                        </a:cubicBezTo>
                        <a:cubicBezTo>
                          <a:pt x="1730122" y="11390"/>
                          <a:pt x="1627720" y="25122"/>
                          <a:pt x="1472064" y="18288"/>
                        </a:cubicBezTo>
                        <a:cubicBezTo>
                          <a:pt x="1316408" y="11454"/>
                          <a:pt x="1120304" y="8586"/>
                          <a:pt x="793694" y="18288"/>
                        </a:cubicBezTo>
                        <a:cubicBezTo>
                          <a:pt x="467084" y="27991"/>
                          <a:pt x="273083" y="36665"/>
                          <a:pt x="0" y="18288"/>
                        </a:cubicBezTo>
                        <a:cubicBezTo>
                          <a:pt x="-734" y="10935"/>
                          <a:pt x="-262" y="897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92A53B30-1FE8-5085-A0D5-82B873400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717369"/>
              </p:ext>
            </p:extLst>
          </p:nvPr>
        </p:nvGraphicFramePr>
        <p:xfrm>
          <a:off x="1504328" y="1857210"/>
          <a:ext cx="7535808" cy="4328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83952">
                  <a:extLst>
                    <a:ext uri="{9D8B030D-6E8A-4147-A177-3AD203B41FA5}">
                      <a16:colId xmlns:a16="http://schemas.microsoft.com/office/drawing/2014/main" val="2164818295"/>
                    </a:ext>
                  </a:extLst>
                </a:gridCol>
                <a:gridCol w="1883952">
                  <a:extLst>
                    <a:ext uri="{9D8B030D-6E8A-4147-A177-3AD203B41FA5}">
                      <a16:colId xmlns:a16="http://schemas.microsoft.com/office/drawing/2014/main" val="164040614"/>
                    </a:ext>
                  </a:extLst>
                </a:gridCol>
                <a:gridCol w="1883952">
                  <a:extLst>
                    <a:ext uri="{9D8B030D-6E8A-4147-A177-3AD203B41FA5}">
                      <a16:colId xmlns:a16="http://schemas.microsoft.com/office/drawing/2014/main" val="2201682454"/>
                    </a:ext>
                  </a:extLst>
                </a:gridCol>
                <a:gridCol w="1883952">
                  <a:extLst>
                    <a:ext uri="{9D8B030D-6E8A-4147-A177-3AD203B41FA5}">
                      <a16:colId xmlns:a16="http://schemas.microsoft.com/office/drawing/2014/main" val="1091121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Income level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pre-production 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production 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post-production stage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910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Bottom incomes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primary education, </a:t>
                      </a:r>
                      <a:r>
                        <a:rPr lang="en-US" sz="2000"/>
                        <a:t>early childhood </a:t>
                      </a:r>
                      <a:r>
                        <a:rPr lang="en-US" sz="2000" dirty="0"/>
                        <a:t>interventions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in-work benefits, (minimum wage)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means-tested benefits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7558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Middle incomes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subsidies to higher education, retraining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minimum wages, union policies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unemployment insurance, pensions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3611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Top incomes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inheritance taxes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competition policy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top income taxes, wealth taxes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61686"/>
                  </a:ext>
                </a:extLst>
              </a:tr>
            </a:tbl>
          </a:graphicData>
        </a:graphic>
      </p:graphicFrame>
      <p:sp>
        <p:nvSpPr>
          <p:cNvPr id="7" name="Text Box 5">
            <a:extLst>
              <a:ext uri="{FF2B5EF4-FFF2-40B4-BE49-F238E27FC236}">
                <a16:creationId xmlns:a16="http://schemas.microsoft.com/office/drawing/2014/main" id="{F47A2230-D744-65E9-0E52-5E9108CCC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236" y="6338183"/>
            <a:ext cx="2781082" cy="3093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-412750" eaLnBrk="0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rgbClr val="C0504D"/>
              </a:buClr>
            </a:pPr>
            <a:r>
              <a:rPr lang="en-GB" sz="1400" i="1" dirty="0">
                <a:solidFill>
                  <a:schemeClr val="tx2">
                    <a:lumMod val="50000"/>
                  </a:schemeClr>
                </a:solidFill>
              </a:rPr>
              <a:t>Source: based on Stantcheva </a:t>
            </a:r>
            <a:r>
              <a:rPr lang="en-GB" sz="1400" dirty="0" err="1">
                <a:solidFill>
                  <a:schemeClr val="tx2">
                    <a:lumMod val="50000"/>
                  </a:schemeClr>
                </a:solidFill>
              </a:rPr>
              <a:t>(2021)</a:t>
            </a:r>
            <a:endParaRPr lang="en-GB" sz="14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13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352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32761F-1DAE-B818-C8E6-EFDD084C550A}"/>
              </a:ext>
            </a:extLst>
          </p:cNvPr>
          <p:cNvSpPr txBox="1"/>
          <p:nvPr/>
        </p:nvSpPr>
        <p:spPr>
          <a:xfrm>
            <a:off x="681037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Summary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591" y="1677373"/>
            <a:ext cx="8818817" cy="18288"/>
          </a:xfrm>
          <a:custGeom>
            <a:avLst/>
            <a:gdLst>
              <a:gd name="connsiteX0" fmla="*/ 0 w 8818817"/>
              <a:gd name="connsiteY0" fmla="*/ 0 h 18288"/>
              <a:gd name="connsiteX1" fmla="*/ 590182 w 8818817"/>
              <a:gd name="connsiteY1" fmla="*/ 0 h 18288"/>
              <a:gd name="connsiteX2" fmla="*/ 1268553 w 8818817"/>
              <a:gd name="connsiteY2" fmla="*/ 0 h 18288"/>
              <a:gd name="connsiteX3" fmla="*/ 2035112 w 8818817"/>
              <a:gd name="connsiteY3" fmla="*/ 0 h 18288"/>
              <a:gd name="connsiteX4" fmla="*/ 2625294 w 8818817"/>
              <a:gd name="connsiteY4" fmla="*/ 0 h 18288"/>
              <a:gd name="connsiteX5" fmla="*/ 3303665 w 8818817"/>
              <a:gd name="connsiteY5" fmla="*/ 0 h 18288"/>
              <a:gd name="connsiteX6" fmla="*/ 4158411 w 8818817"/>
              <a:gd name="connsiteY6" fmla="*/ 0 h 18288"/>
              <a:gd name="connsiteX7" fmla="*/ 4660406 w 8818817"/>
              <a:gd name="connsiteY7" fmla="*/ 0 h 18288"/>
              <a:gd name="connsiteX8" fmla="*/ 5426964 w 8818817"/>
              <a:gd name="connsiteY8" fmla="*/ 0 h 18288"/>
              <a:gd name="connsiteX9" fmla="*/ 5928959 w 8818817"/>
              <a:gd name="connsiteY9" fmla="*/ 0 h 18288"/>
              <a:gd name="connsiteX10" fmla="*/ 6607329 w 8818817"/>
              <a:gd name="connsiteY10" fmla="*/ 0 h 18288"/>
              <a:gd name="connsiteX11" fmla="*/ 7373888 w 8818817"/>
              <a:gd name="connsiteY11" fmla="*/ 0 h 18288"/>
              <a:gd name="connsiteX12" fmla="*/ 7787694 w 8818817"/>
              <a:gd name="connsiteY12" fmla="*/ 0 h 18288"/>
              <a:gd name="connsiteX13" fmla="*/ 8201500 w 8818817"/>
              <a:gd name="connsiteY13" fmla="*/ 0 h 18288"/>
              <a:gd name="connsiteX14" fmla="*/ 8818817 w 8818817"/>
              <a:gd name="connsiteY14" fmla="*/ 0 h 18288"/>
              <a:gd name="connsiteX15" fmla="*/ 8818817 w 8818817"/>
              <a:gd name="connsiteY15" fmla="*/ 18288 h 18288"/>
              <a:gd name="connsiteX16" fmla="*/ 8052258 w 8818817"/>
              <a:gd name="connsiteY16" fmla="*/ 18288 h 18288"/>
              <a:gd name="connsiteX17" fmla="*/ 7373888 w 8818817"/>
              <a:gd name="connsiteY17" fmla="*/ 18288 h 18288"/>
              <a:gd name="connsiteX18" fmla="*/ 6783705 w 8818817"/>
              <a:gd name="connsiteY18" fmla="*/ 18288 h 18288"/>
              <a:gd name="connsiteX19" fmla="*/ 6017147 w 8818817"/>
              <a:gd name="connsiteY19" fmla="*/ 18288 h 18288"/>
              <a:gd name="connsiteX20" fmla="*/ 5338776 w 8818817"/>
              <a:gd name="connsiteY20" fmla="*/ 18288 h 18288"/>
              <a:gd name="connsiteX21" fmla="*/ 4484029 w 8818817"/>
              <a:gd name="connsiteY21" fmla="*/ 18288 h 18288"/>
              <a:gd name="connsiteX22" fmla="*/ 3629282 w 8818817"/>
              <a:gd name="connsiteY22" fmla="*/ 18288 h 18288"/>
              <a:gd name="connsiteX23" fmla="*/ 2862724 w 8818817"/>
              <a:gd name="connsiteY23" fmla="*/ 18288 h 18288"/>
              <a:gd name="connsiteX24" fmla="*/ 2096165 w 8818817"/>
              <a:gd name="connsiteY24" fmla="*/ 18288 h 18288"/>
              <a:gd name="connsiteX25" fmla="*/ 1329606 w 8818817"/>
              <a:gd name="connsiteY25" fmla="*/ 18288 h 18288"/>
              <a:gd name="connsiteX26" fmla="*/ 827612 w 8818817"/>
              <a:gd name="connsiteY26" fmla="*/ 18288 h 18288"/>
              <a:gd name="connsiteX27" fmla="*/ 0 w 8818817"/>
              <a:gd name="connsiteY27" fmla="*/ 18288 h 18288"/>
              <a:gd name="connsiteX28" fmla="*/ 0 w 8818817"/>
              <a:gd name="connsiteY28" fmla="*/ 0 h 18288"/>
              <a:gd name="connsiteX0" fmla="*/ 0 w 8818817"/>
              <a:gd name="connsiteY0" fmla="*/ 0 h 18288"/>
              <a:gd name="connsiteX1" fmla="*/ 590182 w 8818817"/>
              <a:gd name="connsiteY1" fmla="*/ 0 h 18288"/>
              <a:gd name="connsiteX2" fmla="*/ 1003988 w 8818817"/>
              <a:gd name="connsiteY2" fmla="*/ 0 h 18288"/>
              <a:gd name="connsiteX3" fmla="*/ 1858735 w 8818817"/>
              <a:gd name="connsiteY3" fmla="*/ 0 h 18288"/>
              <a:gd name="connsiteX4" fmla="*/ 2448918 w 8818817"/>
              <a:gd name="connsiteY4" fmla="*/ 0 h 18288"/>
              <a:gd name="connsiteX5" fmla="*/ 3039100 w 8818817"/>
              <a:gd name="connsiteY5" fmla="*/ 0 h 18288"/>
              <a:gd name="connsiteX6" fmla="*/ 3893847 w 8818817"/>
              <a:gd name="connsiteY6" fmla="*/ 0 h 18288"/>
              <a:gd name="connsiteX7" fmla="*/ 4395841 w 8818817"/>
              <a:gd name="connsiteY7" fmla="*/ 0 h 18288"/>
              <a:gd name="connsiteX8" fmla="*/ 5250588 w 8818817"/>
              <a:gd name="connsiteY8" fmla="*/ 0 h 18288"/>
              <a:gd name="connsiteX9" fmla="*/ 6105335 w 8818817"/>
              <a:gd name="connsiteY9" fmla="*/ 0 h 18288"/>
              <a:gd name="connsiteX10" fmla="*/ 6783705 w 8818817"/>
              <a:gd name="connsiteY10" fmla="*/ 0 h 18288"/>
              <a:gd name="connsiteX11" fmla="*/ 7638452 w 8818817"/>
              <a:gd name="connsiteY11" fmla="*/ 0 h 18288"/>
              <a:gd name="connsiteX12" fmla="*/ 8228635 w 8818817"/>
              <a:gd name="connsiteY12" fmla="*/ 0 h 18288"/>
              <a:gd name="connsiteX13" fmla="*/ 8818817 w 8818817"/>
              <a:gd name="connsiteY13" fmla="*/ 0 h 18288"/>
              <a:gd name="connsiteX14" fmla="*/ 8818817 w 8818817"/>
              <a:gd name="connsiteY14" fmla="*/ 18288 h 18288"/>
              <a:gd name="connsiteX15" fmla="*/ 8140446 w 8818817"/>
              <a:gd name="connsiteY15" fmla="*/ 18288 h 18288"/>
              <a:gd name="connsiteX16" fmla="*/ 7462076 w 8818817"/>
              <a:gd name="connsiteY16" fmla="*/ 18288 h 18288"/>
              <a:gd name="connsiteX17" fmla="*/ 6607329 w 8818817"/>
              <a:gd name="connsiteY17" fmla="*/ 18288 h 18288"/>
              <a:gd name="connsiteX18" fmla="*/ 5928959 w 8818817"/>
              <a:gd name="connsiteY18" fmla="*/ 18288 h 18288"/>
              <a:gd name="connsiteX19" fmla="*/ 5515152 w 8818817"/>
              <a:gd name="connsiteY19" fmla="*/ 18288 h 18288"/>
              <a:gd name="connsiteX20" fmla="*/ 5013158 w 8818817"/>
              <a:gd name="connsiteY20" fmla="*/ 18288 h 18288"/>
              <a:gd name="connsiteX21" fmla="*/ 4158411 w 8818817"/>
              <a:gd name="connsiteY21" fmla="*/ 18288 h 18288"/>
              <a:gd name="connsiteX22" fmla="*/ 3480041 w 8818817"/>
              <a:gd name="connsiteY22" fmla="*/ 18288 h 18288"/>
              <a:gd name="connsiteX23" fmla="*/ 2978047 w 8818817"/>
              <a:gd name="connsiteY23" fmla="*/ 18288 h 18288"/>
              <a:gd name="connsiteX24" fmla="*/ 2299676 w 8818817"/>
              <a:gd name="connsiteY24" fmla="*/ 18288 h 18288"/>
              <a:gd name="connsiteX25" fmla="*/ 1885870 w 8818817"/>
              <a:gd name="connsiteY25" fmla="*/ 18288 h 18288"/>
              <a:gd name="connsiteX26" fmla="*/ 1472064 w 8818817"/>
              <a:gd name="connsiteY26" fmla="*/ 18288 h 18288"/>
              <a:gd name="connsiteX27" fmla="*/ 793694 w 8818817"/>
              <a:gd name="connsiteY27" fmla="*/ 18288 h 18288"/>
              <a:gd name="connsiteX28" fmla="*/ 0 w 8818817"/>
              <a:gd name="connsiteY28" fmla="*/ 18288 h 18288"/>
              <a:gd name="connsiteX29" fmla="*/ 0 w 8818817"/>
              <a:gd name="connsiteY29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818817" h="18288" fill="none" extrusionOk="0">
                <a:moveTo>
                  <a:pt x="0" y="0"/>
                </a:moveTo>
                <a:cubicBezTo>
                  <a:pt x="273863" y="-26650"/>
                  <a:pt x="402057" y="41797"/>
                  <a:pt x="590182" y="0"/>
                </a:cubicBezTo>
                <a:cubicBezTo>
                  <a:pt x="806284" y="-9428"/>
                  <a:pt x="1120215" y="-1386"/>
                  <a:pt x="1268553" y="0"/>
                </a:cubicBezTo>
                <a:cubicBezTo>
                  <a:pt x="1465309" y="-22494"/>
                  <a:pt x="1719857" y="43542"/>
                  <a:pt x="2035112" y="0"/>
                </a:cubicBezTo>
                <a:cubicBezTo>
                  <a:pt x="2399245" y="6747"/>
                  <a:pt x="2361163" y="-18680"/>
                  <a:pt x="2625294" y="0"/>
                </a:cubicBezTo>
                <a:cubicBezTo>
                  <a:pt x="2898816" y="34204"/>
                  <a:pt x="2975168" y="16766"/>
                  <a:pt x="3303665" y="0"/>
                </a:cubicBezTo>
                <a:cubicBezTo>
                  <a:pt x="3598321" y="4788"/>
                  <a:pt x="4026476" y="-185"/>
                  <a:pt x="4158411" y="0"/>
                </a:cubicBezTo>
                <a:cubicBezTo>
                  <a:pt x="4349610" y="-10398"/>
                  <a:pt x="4451355" y="-43660"/>
                  <a:pt x="4660406" y="0"/>
                </a:cubicBezTo>
                <a:cubicBezTo>
                  <a:pt x="4804951" y="43584"/>
                  <a:pt x="5121837" y="30508"/>
                  <a:pt x="5426964" y="0"/>
                </a:cubicBezTo>
                <a:cubicBezTo>
                  <a:pt x="5734175" y="15947"/>
                  <a:pt x="5742396" y="-3640"/>
                  <a:pt x="5928959" y="0"/>
                </a:cubicBezTo>
                <a:cubicBezTo>
                  <a:pt x="6135887" y="24491"/>
                  <a:pt x="6295895" y="23226"/>
                  <a:pt x="6607329" y="0"/>
                </a:cubicBezTo>
                <a:cubicBezTo>
                  <a:pt x="6925037" y="-14850"/>
                  <a:pt x="7195175" y="-45938"/>
                  <a:pt x="7373888" y="0"/>
                </a:cubicBezTo>
                <a:cubicBezTo>
                  <a:pt x="7553356" y="1116"/>
                  <a:pt x="7660441" y="-29124"/>
                  <a:pt x="7787694" y="0"/>
                </a:cubicBezTo>
                <a:cubicBezTo>
                  <a:pt x="7898898" y="9625"/>
                  <a:pt x="8038372" y="-15638"/>
                  <a:pt x="8201500" y="0"/>
                </a:cubicBezTo>
                <a:cubicBezTo>
                  <a:pt x="8395240" y="-11302"/>
                  <a:pt x="8637895" y="-15383"/>
                  <a:pt x="8818817" y="0"/>
                </a:cubicBezTo>
                <a:cubicBezTo>
                  <a:pt x="8818448" y="5317"/>
                  <a:pt x="8819602" y="8572"/>
                  <a:pt x="8818817" y="18288"/>
                </a:cubicBezTo>
                <a:cubicBezTo>
                  <a:pt x="8544526" y="35963"/>
                  <a:pt x="8328700" y="-28322"/>
                  <a:pt x="8052258" y="18288"/>
                </a:cubicBezTo>
                <a:cubicBezTo>
                  <a:pt x="7764964" y="49685"/>
                  <a:pt x="7623834" y="-6770"/>
                  <a:pt x="7373888" y="18288"/>
                </a:cubicBezTo>
                <a:cubicBezTo>
                  <a:pt x="7096019" y="51578"/>
                  <a:pt x="7006124" y="30551"/>
                  <a:pt x="6783705" y="18288"/>
                </a:cubicBezTo>
                <a:cubicBezTo>
                  <a:pt x="6513377" y="19151"/>
                  <a:pt x="6239599" y="89556"/>
                  <a:pt x="6017147" y="18288"/>
                </a:cubicBezTo>
                <a:cubicBezTo>
                  <a:pt x="5769979" y="-23729"/>
                  <a:pt x="5572867" y="39922"/>
                  <a:pt x="5338776" y="18288"/>
                </a:cubicBezTo>
                <a:cubicBezTo>
                  <a:pt x="5125187" y="-1512"/>
                  <a:pt x="4653550" y="-8757"/>
                  <a:pt x="4484029" y="18288"/>
                </a:cubicBezTo>
                <a:cubicBezTo>
                  <a:pt x="4278918" y="50023"/>
                  <a:pt x="3923894" y="-71335"/>
                  <a:pt x="3629282" y="18288"/>
                </a:cubicBezTo>
                <a:cubicBezTo>
                  <a:pt x="3320272" y="80035"/>
                  <a:pt x="3133401" y="36379"/>
                  <a:pt x="2862724" y="18288"/>
                </a:cubicBezTo>
                <a:cubicBezTo>
                  <a:pt x="2575330" y="17334"/>
                  <a:pt x="2457275" y="7092"/>
                  <a:pt x="2096165" y="18288"/>
                </a:cubicBezTo>
                <a:cubicBezTo>
                  <a:pt x="1721549" y="40615"/>
                  <a:pt x="1684808" y="-16162"/>
                  <a:pt x="1329606" y="18288"/>
                </a:cubicBezTo>
                <a:cubicBezTo>
                  <a:pt x="975164" y="46007"/>
                  <a:pt x="986153" y="22849"/>
                  <a:pt x="827612" y="18288"/>
                </a:cubicBezTo>
                <a:cubicBezTo>
                  <a:pt x="695281" y="-5040"/>
                  <a:pt x="385932" y="12209"/>
                  <a:pt x="0" y="18288"/>
                </a:cubicBezTo>
                <a:cubicBezTo>
                  <a:pt x="532" y="12083"/>
                  <a:pt x="1268" y="4711"/>
                  <a:pt x="0" y="0"/>
                </a:cubicBezTo>
                <a:close/>
              </a:path>
              <a:path w="8818817" h="18288" stroke="0" extrusionOk="0">
                <a:moveTo>
                  <a:pt x="0" y="0"/>
                </a:moveTo>
                <a:cubicBezTo>
                  <a:pt x="164092" y="21146"/>
                  <a:pt x="349581" y="-52781"/>
                  <a:pt x="590182" y="0"/>
                </a:cubicBezTo>
                <a:cubicBezTo>
                  <a:pt x="825719" y="11596"/>
                  <a:pt x="895487" y="19529"/>
                  <a:pt x="1003988" y="0"/>
                </a:cubicBezTo>
                <a:cubicBezTo>
                  <a:pt x="1094190" y="56753"/>
                  <a:pt x="1612082" y="10109"/>
                  <a:pt x="1858735" y="0"/>
                </a:cubicBezTo>
                <a:cubicBezTo>
                  <a:pt x="2177931" y="-47468"/>
                  <a:pt x="2285857" y="-13945"/>
                  <a:pt x="2448918" y="0"/>
                </a:cubicBezTo>
                <a:cubicBezTo>
                  <a:pt x="2649277" y="-7868"/>
                  <a:pt x="2877651" y="-29064"/>
                  <a:pt x="3039100" y="0"/>
                </a:cubicBezTo>
                <a:cubicBezTo>
                  <a:pt x="3224765" y="26825"/>
                  <a:pt x="3603359" y="20117"/>
                  <a:pt x="3893847" y="0"/>
                </a:cubicBezTo>
                <a:cubicBezTo>
                  <a:pt x="4167777" y="-10674"/>
                  <a:pt x="4272745" y="22397"/>
                  <a:pt x="4395841" y="0"/>
                </a:cubicBezTo>
                <a:cubicBezTo>
                  <a:pt x="4525412" y="-100938"/>
                  <a:pt x="4989136" y="-72813"/>
                  <a:pt x="5250588" y="0"/>
                </a:cubicBezTo>
                <a:cubicBezTo>
                  <a:pt x="5572149" y="37756"/>
                  <a:pt x="5800846" y="-17665"/>
                  <a:pt x="6105335" y="0"/>
                </a:cubicBezTo>
                <a:cubicBezTo>
                  <a:pt x="6450578" y="14116"/>
                  <a:pt x="6457580" y="-9956"/>
                  <a:pt x="6783705" y="0"/>
                </a:cubicBezTo>
                <a:cubicBezTo>
                  <a:pt x="7131651" y="14062"/>
                  <a:pt x="7234314" y="4467"/>
                  <a:pt x="7638452" y="0"/>
                </a:cubicBezTo>
                <a:cubicBezTo>
                  <a:pt x="8057251" y="-10554"/>
                  <a:pt x="7979543" y="24371"/>
                  <a:pt x="8228635" y="0"/>
                </a:cubicBezTo>
                <a:cubicBezTo>
                  <a:pt x="8473420" y="-37047"/>
                  <a:pt x="8654402" y="-7677"/>
                  <a:pt x="8818817" y="0"/>
                </a:cubicBezTo>
                <a:cubicBezTo>
                  <a:pt x="8818192" y="5840"/>
                  <a:pt x="8819265" y="11706"/>
                  <a:pt x="8818817" y="18288"/>
                </a:cubicBezTo>
                <a:cubicBezTo>
                  <a:pt x="8482114" y="-18566"/>
                  <a:pt x="8371202" y="13610"/>
                  <a:pt x="8140446" y="18288"/>
                </a:cubicBezTo>
                <a:cubicBezTo>
                  <a:pt x="7918404" y="59798"/>
                  <a:pt x="7768323" y="-10071"/>
                  <a:pt x="7462076" y="18288"/>
                </a:cubicBezTo>
                <a:cubicBezTo>
                  <a:pt x="7224040" y="58168"/>
                  <a:pt x="7040382" y="15280"/>
                  <a:pt x="6607329" y="18288"/>
                </a:cubicBezTo>
                <a:cubicBezTo>
                  <a:pt x="6185290" y="32663"/>
                  <a:pt x="6122381" y="34765"/>
                  <a:pt x="5928959" y="18288"/>
                </a:cubicBezTo>
                <a:cubicBezTo>
                  <a:pt x="5732613" y="-4499"/>
                  <a:pt x="5601762" y="-5215"/>
                  <a:pt x="5515152" y="18288"/>
                </a:cubicBezTo>
                <a:cubicBezTo>
                  <a:pt x="5419691" y="44193"/>
                  <a:pt x="5256500" y="5069"/>
                  <a:pt x="5013158" y="18288"/>
                </a:cubicBezTo>
                <a:cubicBezTo>
                  <a:pt x="4783292" y="-7679"/>
                  <a:pt x="4344027" y="47539"/>
                  <a:pt x="4158411" y="18288"/>
                </a:cubicBezTo>
                <a:cubicBezTo>
                  <a:pt x="4020954" y="-11920"/>
                  <a:pt x="3678249" y="41305"/>
                  <a:pt x="3480041" y="18288"/>
                </a:cubicBezTo>
                <a:cubicBezTo>
                  <a:pt x="3252074" y="18289"/>
                  <a:pt x="3210060" y="6464"/>
                  <a:pt x="2978047" y="18288"/>
                </a:cubicBezTo>
                <a:cubicBezTo>
                  <a:pt x="2778940" y="17312"/>
                  <a:pt x="2423275" y="-6412"/>
                  <a:pt x="2299676" y="18288"/>
                </a:cubicBezTo>
                <a:cubicBezTo>
                  <a:pt x="2151772" y="30258"/>
                  <a:pt x="2049402" y="35034"/>
                  <a:pt x="1885870" y="18288"/>
                </a:cubicBezTo>
                <a:cubicBezTo>
                  <a:pt x="1727479" y="11737"/>
                  <a:pt x="1628923" y="39614"/>
                  <a:pt x="1472064" y="18288"/>
                </a:cubicBezTo>
                <a:cubicBezTo>
                  <a:pt x="1306552" y="13190"/>
                  <a:pt x="1118815" y="14736"/>
                  <a:pt x="793694" y="18288"/>
                </a:cubicBezTo>
                <a:cubicBezTo>
                  <a:pt x="442695" y="22196"/>
                  <a:pt x="234358" y="58557"/>
                  <a:pt x="0" y="18288"/>
                </a:cubicBezTo>
                <a:cubicBezTo>
                  <a:pt x="-618" y="10544"/>
                  <a:pt x="-607" y="8771"/>
                  <a:pt x="0" y="0"/>
                </a:cubicBezTo>
                <a:close/>
              </a:path>
              <a:path w="8818817" h="18288" fill="none" stroke="0" extrusionOk="0">
                <a:moveTo>
                  <a:pt x="0" y="0"/>
                </a:moveTo>
                <a:cubicBezTo>
                  <a:pt x="238698" y="-39443"/>
                  <a:pt x="378567" y="30270"/>
                  <a:pt x="590182" y="0"/>
                </a:cubicBezTo>
                <a:cubicBezTo>
                  <a:pt x="807050" y="-11863"/>
                  <a:pt x="1106390" y="24973"/>
                  <a:pt x="1268553" y="0"/>
                </a:cubicBezTo>
                <a:cubicBezTo>
                  <a:pt x="1400719" y="-16178"/>
                  <a:pt x="1664032" y="61207"/>
                  <a:pt x="2035112" y="0"/>
                </a:cubicBezTo>
                <a:cubicBezTo>
                  <a:pt x="2389555" y="-426"/>
                  <a:pt x="2362615" y="-26412"/>
                  <a:pt x="2625294" y="0"/>
                </a:cubicBezTo>
                <a:cubicBezTo>
                  <a:pt x="2906188" y="30633"/>
                  <a:pt x="2982304" y="19624"/>
                  <a:pt x="3303665" y="0"/>
                </a:cubicBezTo>
                <a:cubicBezTo>
                  <a:pt x="3604528" y="-27117"/>
                  <a:pt x="3981819" y="-5691"/>
                  <a:pt x="4158411" y="0"/>
                </a:cubicBezTo>
                <a:cubicBezTo>
                  <a:pt x="4327972" y="-20771"/>
                  <a:pt x="4450161" y="405"/>
                  <a:pt x="4660406" y="0"/>
                </a:cubicBezTo>
                <a:cubicBezTo>
                  <a:pt x="4901155" y="45031"/>
                  <a:pt x="5177275" y="-3108"/>
                  <a:pt x="5426964" y="0"/>
                </a:cubicBezTo>
                <a:cubicBezTo>
                  <a:pt x="5733891" y="16979"/>
                  <a:pt x="5742714" y="61"/>
                  <a:pt x="5928959" y="0"/>
                </a:cubicBezTo>
                <a:cubicBezTo>
                  <a:pt x="6126059" y="14669"/>
                  <a:pt x="6278317" y="43464"/>
                  <a:pt x="6607329" y="0"/>
                </a:cubicBezTo>
                <a:cubicBezTo>
                  <a:pt x="6954874" y="5209"/>
                  <a:pt x="7204584" y="-6696"/>
                  <a:pt x="7373888" y="0"/>
                </a:cubicBezTo>
                <a:cubicBezTo>
                  <a:pt x="7569876" y="1340"/>
                  <a:pt x="7655799" y="-19888"/>
                  <a:pt x="7787694" y="0"/>
                </a:cubicBezTo>
                <a:cubicBezTo>
                  <a:pt x="7903264" y="10911"/>
                  <a:pt x="8022447" y="-18304"/>
                  <a:pt x="8201500" y="0"/>
                </a:cubicBezTo>
                <a:cubicBezTo>
                  <a:pt x="8360340" y="9305"/>
                  <a:pt x="8615188" y="-50651"/>
                  <a:pt x="8818817" y="0"/>
                </a:cubicBezTo>
                <a:cubicBezTo>
                  <a:pt x="8818370" y="5549"/>
                  <a:pt x="8818566" y="9980"/>
                  <a:pt x="8818817" y="18288"/>
                </a:cubicBezTo>
                <a:cubicBezTo>
                  <a:pt x="8531689" y="37984"/>
                  <a:pt x="8377143" y="15660"/>
                  <a:pt x="8052258" y="18288"/>
                </a:cubicBezTo>
                <a:cubicBezTo>
                  <a:pt x="7751190" y="46364"/>
                  <a:pt x="7655087" y="-18425"/>
                  <a:pt x="7373888" y="18288"/>
                </a:cubicBezTo>
                <a:cubicBezTo>
                  <a:pt x="7091457" y="66204"/>
                  <a:pt x="6985722" y="36257"/>
                  <a:pt x="6783705" y="18288"/>
                </a:cubicBezTo>
                <a:cubicBezTo>
                  <a:pt x="6586152" y="50830"/>
                  <a:pt x="6209505" y="58977"/>
                  <a:pt x="6017147" y="18288"/>
                </a:cubicBezTo>
                <a:cubicBezTo>
                  <a:pt x="5797672" y="-40069"/>
                  <a:pt x="5512120" y="35603"/>
                  <a:pt x="5338776" y="18288"/>
                </a:cubicBezTo>
                <a:cubicBezTo>
                  <a:pt x="5144309" y="10882"/>
                  <a:pt x="4670717" y="13725"/>
                  <a:pt x="4484029" y="18288"/>
                </a:cubicBezTo>
                <a:cubicBezTo>
                  <a:pt x="4280089" y="69246"/>
                  <a:pt x="3901612" y="-40022"/>
                  <a:pt x="3629282" y="18288"/>
                </a:cubicBezTo>
                <a:cubicBezTo>
                  <a:pt x="3345093" y="54709"/>
                  <a:pt x="3137333" y="-17239"/>
                  <a:pt x="2862724" y="18288"/>
                </a:cubicBezTo>
                <a:cubicBezTo>
                  <a:pt x="2611315" y="30518"/>
                  <a:pt x="2440527" y="-4769"/>
                  <a:pt x="2096165" y="18288"/>
                </a:cubicBezTo>
                <a:cubicBezTo>
                  <a:pt x="1739544" y="46225"/>
                  <a:pt x="1683636" y="-15538"/>
                  <a:pt x="1329606" y="18288"/>
                </a:cubicBezTo>
                <a:cubicBezTo>
                  <a:pt x="976404" y="46181"/>
                  <a:pt x="984813" y="23761"/>
                  <a:pt x="827612" y="18288"/>
                </a:cubicBezTo>
                <a:cubicBezTo>
                  <a:pt x="635035" y="-2215"/>
                  <a:pt x="421841" y="-25137"/>
                  <a:pt x="0" y="18288"/>
                </a:cubicBezTo>
                <a:cubicBezTo>
                  <a:pt x="197" y="11712"/>
                  <a:pt x="738" y="651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18817"/>
                      <a:gd name="connsiteY0" fmla="*/ 0 h 18288"/>
                      <a:gd name="connsiteX1" fmla="*/ 590182 w 8818817"/>
                      <a:gd name="connsiteY1" fmla="*/ 0 h 18288"/>
                      <a:gd name="connsiteX2" fmla="*/ 1268553 w 8818817"/>
                      <a:gd name="connsiteY2" fmla="*/ 0 h 18288"/>
                      <a:gd name="connsiteX3" fmla="*/ 2035112 w 8818817"/>
                      <a:gd name="connsiteY3" fmla="*/ 0 h 18288"/>
                      <a:gd name="connsiteX4" fmla="*/ 2625294 w 8818817"/>
                      <a:gd name="connsiteY4" fmla="*/ 0 h 18288"/>
                      <a:gd name="connsiteX5" fmla="*/ 3303665 w 8818817"/>
                      <a:gd name="connsiteY5" fmla="*/ 0 h 18288"/>
                      <a:gd name="connsiteX6" fmla="*/ 4158411 w 8818817"/>
                      <a:gd name="connsiteY6" fmla="*/ 0 h 18288"/>
                      <a:gd name="connsiteX7" fmla="*/ 4660406 w 8818817"/>
                      <a:gd name="connsiteY7" fmla="*/ 0 h 18288"/>
                      <a:gd name="connsiteX8" fmla="*/ 5426964 w 8818817"/>
                      <a:gd name="connsiteY8" fmla="*/ 0 h 18288"/>
                      <a:gd name="connsiteX9" fmla="*/ 5928959 w 8818817"/>
                      <a:gd name="connsiteY9" fmla="*/ 0 h 18288"/>
                      <a:gd name="connsiteX10" fmla="*/ 6607329 w 8818817"/>
                      <a:gd name="connsiteY10" fmla="*/ 0 h 18288"/>
                      <a:gd name="connsiteX11" fmla="*/ 7373888 w 8818817"/>
                      <a:gd name="connsiteY11" fmla="*/ 0 h 18288"/>
                      <a:gd name="connsiteX12" fmla="*/ 7787694 w 8818817"/>
                      <a:gd name="connsiteY12" fmla="*/ 0 h 18288"/>
                      <a:gd name="connsiteX13" fmla="*/ 8201500 w 8818817"/>
                      <a:gd name="connsiteY13" fmla="*/ 0 h 18288"/>
                      <a:gd name="connsiteX14" fmla="*/ 8818817 w 8818817"/>
                      <a:gd name="connsiteY14" fmla="*/ 0 h 18288"/>
                      <a:gd name="connsiteX15" fmla="*/ 8818817 w 8818817"/>
                      <a:gd name="connsiteY15" fmla="*/ 18288 h 18288"/>
                      <a:gd name="connsiteX16" fmla="*/ 8052258 w 8818817"/>
                      <a:gd name="connsiteY16" fmla="*/ 18288 h 18288"/>
                      <a:gd name="connsiteX17" fmla="*/ 7373888 w 8818817"/>
                      <a:gd name="connsiteY17" fmla="*/ 18288 h 18288"/>
                      <a:gd name="connsiteX18" fmla="*/ 6783705 w 8818817"/>
                      <a:gd name="connsiteY18" fmla="*/ 18288 h 18288"/>
                      <a:gd name="connsiteX19" fmla="*/ 6017147 w 8818817"/>
                      <a:gd name="connsiteY19" fmla="*/ 18288 h 18288"/>
                      <a:gd name="connsiteX20" fmla="*/ 5338776 w 8818817"/>
                      <a:gd name="connsiteY20" fmla="*/ 18288 h 18288"/>
                      <a:gd name="connsiteX21" fmla="*/ 4484029 w 8818817"/>
                      <a:gd name="connsiteY21" fmla="*/ 18288 h 18288"/>
                      <a:gd name="connsiteX22" fmla="*/ 3629282 w 8818817"/>
                      <a:gd name="connsiteY22" fmla="*/ 18288 h 18288"/>
                      <a:gd name="connsiteX23" fmla="*/ 2862724 w 8818817"/>
                      <a:gd name="connsiteY23" fmla="*/ 18288 h 18288"/>
                      <a:gd name="connsiteX24" fmla="*/ 2096165 w 8818817"/>
                      <a:gd name="connsiteY24" fmla="*/ 18288 h 18288"/>
                      <a:gd name="connsiteX25" fmla="*/ 1329606 w 8818817"/>
                      <a:gd name="connsiteY25" fmla="*/ 18288 h 18288"/>
                      <a:gd name="connsiteX26" fmla="*/ 827612 w 8818817"/>
                      <a:gd name="connsiteY26" fmla="*/ 18288 h 18288"/>
                      <a:gd name="connsiteX27" fmla="*/ 0 w 8818817"/>
                      <a:gd name="connsiteY27" fmla="*/ 18288 h 18288"/>
                      <a:gd name="connsiteX28" fmla="*/ 0 w 8818817"/>
                      <a:gd name="connsiteY28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8818817" h="18288" fill="none" extrusionOk="0">
                        <a:moveTo>
                          <a:pt x="0" y="0"/>
                        </a:moveTo>
                        <a:cubicBezTo>
                          <a:pt x="262949" y="-24484"/>
                          <a:pt x="408099" y="19186"/>
                          <a:pt x="590182" y="0"/>
                        </a:cubicBezTo>
                        <a:cubicBezTo>
                          <a:pt x="772265" y="-19186"/>
                          <a:pt x="1128088" y="24283"/>
                          <a:pt x="1268553" y="0"/>
                        </a:cubicBezTo>
                        <a:cubicBezTo>
                          <a:pt x="1409018" y="-24283"/>
                          <a:pt x="1675537" y="-2382"/>
                          <a:pt x="2035112" y="0"/>
                        </a:cubicBezTo>
                        <a:cubicBezTo>
                          <a:pt x="2394687" y="2382"/>
                          <a:pt x="2356878" y="-29153"/>
                          <a:pt x="2625294" y="0"/>
                        </a:cubicBezTo>
                        <a:cubicBezTo>
                          <a:pt x="2893710" y="29153"/>
                          <a:pt x="2980335" y="23676"/>
                          <a:pt x="3303665" y="0"/>
                        </a:cubicBezTo>
                        <a:cubicBezTo>
                          <a:pt x="3626995" y="-23676"/>
                          <a:pt x="3985693" y="-9338"/>
                          <a:pt x="4158411" y="0"/>
                        </a:cubicBezTo>
                        <a:cubicBezTo>
                          <a:pt x="4331129" y="9338"/>
                          <a:pt x="4464707" y="-19810"/>
                          <a:pt x="4660406" y="0"/>
                        </a:cubicBezTo>
                        <a:cubicBezTo>
                          <a:pt x="4856105" y="19810"/>
                          <a:pt x="5118656" y="-17202"/>
                          <a:pt x="5426964" y="0"/>
                        </a:cubicBezTo>
                        <a:cubicBezTo>
                          <a:pt x="5735272" y="17202"/>
                          <a:pt x="5740585" y="-1680"/>
                          <a:pt x="5928959" y="0"/>
                        </a:cubicBezTo>
                        <a:cubicBezTo>
                          <a:pt x="6117333" y="1680"/>
                          <a:pt x="6276034" y="19821"/>
                          <a:pt x="6607329" y="0"/>
                        </a:cubicBezTo>
                        <a:cubicBezTo>
                          <a:pt x="6938624" y="-19821"/>
                          <a:pt x="7196011" y="-17197"/>
                          <a:pt x="7373888" y="0"/>
                        </a:cubicBezTo>
                        <a:cubicBezTo>
                          <a:pt x="7551765" y="17197"/>
                          <a:pt x="7653231" y="-7809"/>
                          <a:pt x="7787694" y="0"/>
                        </a:cubicBezTo>
                        <a:cubicBezTo>
                          <a:pt x="7922157" y="7809"/>
                          <a:pt x="8034668" y="-9872"/>
                          <a:pt x="8201500" y="0"/>
                        </a:cubicBezTo>
                        <a:cubicBezTo>
                          <a:pt x="8368332" y="9872"/>
                          <a:pt x="8632688" y="-14979"/>
                          <a:pt x="8818817" y="0"/>
                        </a:cubicBezTo>
                        <a:cubicBezTo>
                          <a:pt x="8818363" y="5645"/>
                          <a:pt x="8819349" y="9523"/>
                          <a:pt x="8818817" y="18288"/>
                        </a:cubicBezTo>
                        <a:cubicBezTo>
                          <a:pt x="8551109" y="3260"/>
                          <a:pt x="8353010" y="-2273"/>
                          <a:pt x="8052258" y="18288"/>
                        </a:cubicBezTo>
                        <a:cubicBezTo>
                          <a:pt x="7751506" y="38849"/>
                          <a:pt x="7645787" y="-12908"/>
                          <a:pt x="7373888" y="18288"/>
                        </a:cubicBezTo>
                        <a:cubicBezTo>
                          <a:pt x="7101989" y="49484"/>
                          <a:pt x="7006216" y="35164"/>
                          <a:pt x="6783705" y="18288"/>
                        </a:cubicBezTo>
                        <a:cubicBezTo>
                          <a:pt x="6561194" y="1412"/>
                          <a:pt x="6242780" y="41430"/>
                          <a:pt x="6017147" y="18288"/>
                        </a:cubicBezTo>
                        <a:cubicBezTo>
                          <a:pt x="5791514" y="-4854"/>
                          <a:pt x="5547049" y="37580"/>
                          <a:pt x="5338776" y="18288"/>
                        </a:cubicBezTo>
                        <a:cubicBezTo>
                          <a:pt x="5130503" y="-1004"/>
                          <a:pt x="4682339" y="-21368"/>
                          <a:pt x="4484029" y="18288"/>
                        </a:cubicBezTo>
                        <a:cubicBezTo>
                          <a:pt x="4285719" y="57944"/>
                          <a:pt x="3919544" y="-16230"/>
                          <a:pt x="3629282" y="18288"/>
                        </a:cubicBezTo>
                        <a:cubicBezTo>
                          <a:pt x="3339020" y="52806"/>
                          <a:pt x="3139217" y="21861"/>
                          <a:pt x="2862724" y="18288"/>
                        </a:cubicBezTo>
                        <a:cubicBezTo>
                          <a:pt x="2586231" y="14715"/>
                          <a:pt x="2452030" y="-7293"/>
                          <a:pt x="2096165" y="18288"/>
                        </a:cubicBezTo>
                        <a:cubicBezTo>
                          <a:pt x="1740300" y="43869"/>
                          <a:pt x="1684998" y="-11250"/>
                          <a:pt x="1329606" y="18288"/>
                        </a:cubicBezTo>
                        <a:cubicBezTo>
                          <a:pt x="974214" y="47826"/>
                          <a:pt x="984120" y="24964"/>
                          <a:pt x="827612" y="18288"/>
                        </a:cubicBezTo>
                        <a:cubicBezTo>
                          <a:pt x="671104" y="11612"/>
                          <a:pt x="371122" y="24736"/>
                          <a:pt x="0" y="18288"/>
                        </a:cubicBezTo>
                        <a:cubicBezTo>
                          <a:pt x="442" y="11574"/>
                          <a:pt x="380" y="5542"/>
                          <a:pt x="0" y="0"/>
                        </a:cubicBezTo>
                        <a:close/>
                      </a:path>
                      <a:path w="8818817" h="18288" stroke="0" extrusionOk="0">
                        <a:moveTo>
                          <a:pt x="0" y="0"/>
                        </a:moveTo>
                        <a:cubicBezTo>
                          <a:pt x="155868" y="20640"/>
                          <a:pt x="352919" y="-11406"/>
                          <a:pt x="590182" y="0"/>
                        </a:cubicBezTo>
                        <a:cubicBezTo>
                          <a:pt x="827445" y="11406"/>
                          <a:pt x="886816" y="8962"/>
                          <a:pt x="1003988" y="0"/>
                        </a:cubicBezTo>
                        <a:cubicBezTo>
                          <a:pt x="1121160" y="-8962"/>
                          <a:pt x="1545340" y="33549"/>
                          <a:pt x="1858735" y="0"/>
                        </a:cubicBezTo>
                        <a:cubicBezTo>
                          <a:pt x="2172130" y="-33549"/>
                          <a:pt x="2267590" y="-22008"/>
                          <a:pt x="2448918" y="0"/>
                        </a:cubicBezTo>
                        <a:cubicBezTo>
                          <a:pt x="2630246" y="22008"/>
                          <a:pt x="2864828" y="-24787"/>
                          <a:pt x="3039100" y="0"/>
                        </a:cubicBezTo>
                        <a:cubicBezTo>
                          <a:pt x="3213372" y="24787"/>
                          <a:pt x="3602095" y="3979"/>
                          <a:pt x="3893847" y="0"/>
                        </a:cubicBezTo>
                        <a:cubicBezTo>
                          <a:pt x="4185599" y="-3979"/>
                          <a:pt x="4264447" y="22944"/>
                          <a:pt x="4395841" y="0"/>
                        </a:cubicBezTo>
                        <a:cubicBezTo>
                          <a:pt x="4527235" y="-22944"/>
                          <a:pt x="4932153" y="-31476"/>
                          <a:pt x="5250588" y="0"/>
                        </a:cubicBezTo>
                        <a:cubicBezTo>
                          <a:pt x="5569023" y="31476"/>
                          <a:pt x="5762744" y="-16835"/>
                          <a:pt x="6105335" y="0"/>
                        </a:cubicBezTo>
                        <a:cubicBezTo>
                          <a:pt x="6447926" y="16835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225080" y="12464"/>
                          <a:pt x="7638452" y="0"/>
                        </a:cubicBezTo>
                        <a:cubicBezTo>
                          <a:pt x="8051824" y="-12464"/>
                          <a:pt x="7979154" y="26680"/>
                          <a:pt x="8228635" y="0"/>
                        </a:cubicBezTo>
                        <a:cubicBezTo>
                          <a:pt x="8478116" y="-26680"/>
                          <a:pt x="8652882" y="-19086"/>
                          <a:pt x="8818817" y="0"/>
                        </a:cubicBezTo>
                        <a:cubicBezTo>
                          <a:pt x="8818446" y="5901"/>
                          <a:pt x="8819300" y="12662"/>
                          <a:pt x="8818817" y="18288"/>
                        </a:cubicBezTo>
                        <a:cubicBezTo>
                          <a:pt x="8502052" y="-1274"/>
                          <a:pt x="8388992" y="-7334"/>
                          <a:pt x="8140446" y="18288"/>
                        </a:cubicBezTo>
                        <a:cubicBezTo>
                          <a:pt x="7891900" y="43910"/>
                          <a:pt x="7737061" y="-5568"/>
                          <a:pt x="7462076" y="18288"/>
                        </a:cubicBezTo>
                        <a:cubicBezTo>
                          <a:pt x="7187091" y="42144"/>
                          <a:pt x="7028207" y="7419"/>
                          <a:pt x="6607329" y="18288"/>
                        </a:cubicBezTo>
                        <a:cubicBezTo>
                          <a:pt x="6186451" y="29157"/>
                          <a:pt x="6117632" y="37478"/>
                          <a:pt x="5928959" y="18288"/>
                        </a:cubicBezTo>
                        <a:cubicBezTo>
                          <a:pt x="5740286" y="-902"/>
                          <a:pt x="5608778" y="5914"/>
                          <a:pt x="5515152" y="18288"/>
                        </a:cubicBezTo>
                        <a:cubicBezTo>
                          <a:pt x="5421526" y="30662"/>
                          <a:pt x="5252736" y="1939"/>
                          <a:pt x="5013158" y="18288"/>
                        </a:cubicBezTo>
                        <a:cubicBezTo>
                          <a:pt x="4773580" y="34637"/>
                          <a:pt x="4338101" y="58213"/>
                          <a:pt x="4158411" y="18288"/>
                        </a:cubicBezTo>
                        <a:cubicBezTo>
                          <a:pt x="3978721" y="-21637"/>
                          <a:pt x="3703738" y="25847"/>
                          <a:pt x="3480041" y="18288"/>
                        </a:cubicBezTo>
                        <a:cubicBezTo>
                          <a:pt x="3256344" y="10730"/>
                          <a:pt x="3205512" y="5626"/>
                          <a:pt x="2978047" y="18288"/>
                        </a:cubicBezTo>
                        <a:cubicBezTo>
                          <a:pt x="2750582" y="30950"/>
                          <a:pt x="2441746" y="20556"/>
                          <a:pt x="2299676" y="18288"/>
                        </a:cubicBezTo>
                        <a:cubicBezTo>
                          <a:pt x="2157606" y="16020"/>
                          <a:pt x="2041618" y="25186"/>
                          <a:pt x="1885870" y="18288"/>
                        </a:cubicBezTo>
                        <a:cubicBezTo>
                          <a:pt x="1730122" y="11390"/>
                          <a:pt x="1627720" y="25122"/>
                          <a:pt x="1472064" y="18288"/>
                        </a:cubicBezTo>
                        <a:cubicBezTo>
                          <a:pt x="1316408" y="11454"/>
                          <a:pt x="1120304" y="8586"/>
                          <a:pt x="793694" y="18288"/>
                        </a:cubicBezTo>
                        <a:cubicBezTo>
                          <a:pt x="467084" y="27991"/>
                          <a:pt x="273083" y="36665"/>
                          <a:pt x="0" y="18288"/>
                        </a:cubicBezTo>
                        <a:cubicBezTo>
                          <a:pt x="-734" y="10935"/>
                          <a:pt x="-262" y="897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37C15-5D56-8C76-7ED3-7786D6E42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929384"/>
            <a:ext cx="8543925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Incomes in the UK were rising (until the pandemic), resulting in less poverty, but more inequality</a:t>
            </a:r>
          </a:p>
          <a:p>
            <a:pPr marL="0" indent="0">
              <a:buNone/>
            </a:pPr>
            <a:r>
              <a:rPr lang="en-US" sz="2000" dirty="0"/>
              <a:t>Income inequality has been associated with other social and economic problems</a:t>
            </a:r>
          </a:p>
          <a:p>
            <a:pPr marL="0" indent="0">
              <a:buNone/>
            </a:pPr>
            <a:r>
              <a:rPr lang="en-US" sz="2000" dirty="0"/>
              <a:t>Government policy redistributes from the poorest to the richest, and redistributes from times in people lives when they are richer to when they are poorer</a:t>
            </a:r>
          </a:p>
          <a:p>
            <a:pPr marL="0" indent="0">
              <a:buNone/>
            </a:pPr>
            <a:r>
              <a:rPr lang="en-US" sz="2000" dirty="0"/>
              <a:t>The UK does poorly by international comparison in terms of pre-distribution</a:t>
            </a:r>
          </a:p>
          <a:p>
            <a:r>
              <a:rPr lang="en-US" sz="2000" dirty="0"/>
              <a:t>the income and education of parents is strongly associated with their children's income and education when they grow up</a:t>
            </a:r>
          </a:p>
          <a:p>
            <a:r>
              <a:rPr lang="en-US" sz="2000" dirty="0"/>
              <a:t>results in a lack of equality of opportunity</a:t>
            </a:r>
          </a:p>
        </p:txBody>
      </p:sp>
    </p:spTree>
    <p:extLst>
      <p:ext uri="{BB962C8B-B14F-4D97-AF65-F5344CB8AC3E}">
        <p14:creationId xmlns:p14="http://schemas.microsoft.com/office/powerpoint/2010/main" val="3684787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352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32761F-1DAE-B818-C8E6-EFDD084C550A}"/>
              </a:ext>
            </a:extLst>
          </p:cNvPr>
          <p:cNvSpPr txBox="1"/>
          <p:nvPr/>
        </p:nvSpPr>
        <p:spPr>
          <a:xfrm>
            <a:off x="681037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Further reading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591" y="1677373"/>
            <a:ext cx="8818817" cy="18288"/>
          </a:xfrm>
          <a:custGeom>
            <a:avLst/>
            <a:gdLst>
              <a:gd name="connsiteX0" fmla="*/ 0 w 8818817"/>
              <a:gd name="connsiteY0" fmla="*/ 0 h 18288"/>
              <a:gd name="connsiteX1" fmla="*/ 590182 w 8818817"/>
              <a:gd name="connsiteY1" fmla="*/ 0 h 18288"/>
              <a:gd name="connsiteX2" fmla="*/ 1268553 w 8818817"/>
              <a:gd name="connsiteY2" fmla="*/ 0 h 18288"/>
              <a:gd name="connsiteX3" fmla="*/ 2035112 w 8818817"/>
              <a:gd name="connsiteY3" fmla="*/ 0 h 18288"/>
              <a:gd name="connsiteX4" fmla="*/ 2625294 w 8818817"/>
              <a:gd name="connsiteY4" fmla="*/ 0 h 18288"/>
              <a:gd name="connsiteX5" fmla="*/ 3303665 w 8818817"/>
              <a:gd name="connsiteY5" fmla="*/ 0 h 18288"/>
              <a:gd name="connsiteX6" fmla="*/ 4158411 w 8818817"/>
              <a:gd name="connsiteY6" fmla="*/ 0 h 18288"/>
              <a:gd name="connsiteX7" fmla="*/ 4660406 w 8818817"/>
              <a:gd name="connsiteY7" fmla="*/ 0 h 18288"/>
              <a:gd name="connsiteX8" fmla="*/ 5426964 w 8818817"/>
              <a:gd name="connsiteY8" fmla="*/ 0 h 18288"/>
              <a:gd name="connsiteX9" fmla="*/ 5928959 w 8818817"/>
              <a:gd name="connsiteY9" fmla="*/ 0 h 18288"/>
              <a:gd name="connsiteX10" fmla="*/ 6607329 w 8818817"/>
              <a:gd name="connsiteY10" fmla="*/ 0 h 18288"/>
              <a:gd name="connsiteX11" fmla="*/ 7373888 w 8818817"/>
              <a:gd name="connsiteY11" fmla="*/ 0 h 18288"/>
              <a:gd name="connsiteX12" fmla="*/ 7787694 w 8818817"/>
              <a:gd name="connsiteY12" fmla="*/ 0 h 18288"/>
              <a:gd name="connsiteX13" fmla="*/ 8201500 w 8818817"/>
              <a:gd name="connsiteY13" fmla="*/ 0 h 18288"/>
              <a:gd name="connsiteX14" fmla="*/ 8818817 w 8818817"/>
              <a:gd name="connsiteY14" fmla="*/ 0 h 18288"/>
              <a:gd name="connsiteX15" fmla="*/ 8818817 w 8818817"/>
              <a:gd name="connsiteY15" fmla="*/ 18288 h 18288"/>
              <a:gd name="connsiteX16" fmla="*/ 8052258 w 8818817"/>
              <a:gd name="connsiteY16" fmla="*/ 18288 h 18288"/>
              <a:gd name="connsiteX17" fmla="*/ 7373888 w 8818817"/>
              <a:gd name="connsiteY17" fmla="*/ 18288 h 18288"/>
              <a:gd name="connsiteX18" fmla="*/ 6783705 w 8818817"/>
              <a:gd name="connsiteY18" fmla="*/ 18288 h 18288"/>
              <a:gd name="connsiteX19" fmla="*/ 6017147 w 8818817"/>
              <a:gd name="connsiteY19" fmla="*/ 18288 h 18288"/>
              <a:gd name="connsiteX20" fmla="*/ 5338776 w 8818817"/>
              <a:gd name="connsiteY20" fmla="*/ 18288 h 18288"/>
              <a:gd name="connsiteX21" fmla="*/ 4484029 w 8818817"/>
              <a:gd name="connsiteY21" fmla="*/ 18288 h 18288"/>
              <a:gd name="connsiteX22" fmla="*/ 3629282 w 8818817"/>
              <a:gd name="connsiteY22" fmla="*/ 18288 h 18288"/>
              <a:gd name="connsiteX23" fmla="*/ 2862724 w 8818817"/>
              <a:gd name="connsiteY23" fmla="*/ 18288 h 18288"/>
              <a:gd name="connsiteX24" fmla="*/ 2096165 w 8818817"/>
              <a:gd name="connsiteY24" fmla="*/ 18288 h 18288"/>
              <a:gd name="connsiteX25" fmla="*/ 1329606 w 8818817"/>
              <a:gd name="connsiteY25" fmla="*/ 18288 h 18288"/>
              <a:gd name="connsiteX26" fmla="*/ 827612 w 8818817"/>
              <a:gd name="connsiteY26" fmla="*/ 18288 h 18288"/>
              <a:gd name="connsiteX27" fmla="*/ 0 w 8818817"/>
              <a:gd name="connsiteY27" fmla="*/ 18288 h 18288"/>
              <a:gd name="connsiteX28" fmla="*/ 0 w 8818817"/>
              <a:gd name="connsiteY28" fmla="*/ 0 h 18288"/>
              <a:gd name="connsiteX0" fmla="*/ 0 w 8818817"/>
              <a:gd name="connsiteY0" fmla="*/ 0 h 18288"/>
              <a:gd name="connsiteX1" fmla="*/ 590182 w 8818817"/>
              <a:gd name="connsiteY1" fmla="*/ 0 h 18288"/>
              <a:gd name="connsiteX2" fmla="*/ 1003988 w 8818817"/>
              <a:gd name="connsiteY2" fmla="*/ 0 h 18288"/>
              <a:gd name="connsiteX3" fmla="*/ 1858735 w 8818817"/>
              <a:gd name="connsiteY3" fmla="*/ 0 h 18288"/>
              <a:gd name="connsiteX4" fmla="*/ 2448918 w 8818817"/>
              <a:gd name="connsiteY4" fmla="*/ 0 h 18288"/>
              <a:gd name="connsiteX5" fmla="*/ 3039100 w 8818817"/>
              <a:gd name="connsiteY5" fmla="*/ 0 h 18288"/>
              <a:gd name="connsiteX6" fmla="*/ 3893847 w 8818817"/>
              <a:gd name="connsiteY6" fmla="*/ 0 h 18288"/>
              <a:gd name="connsiteX7" fmla="*/ 4395841 w 8818817"/>
              <a:gd name="connsiteY7" fmla="*/ 0 h 18288"/>
              <a:gd name="connsiteX8" fmla="*/ 5250588 w 8818817"/>
              <a:gd name="connsiteY8" fmla="*/ 0 h 18288"/>
              <a:gd name="connsiteX9" fmla="*/ 6105335 w 8818817"/>
              <a:gd name="connsiteY9" fmla="*/ 0 h 18288"/>
              <a:gd name="connsiteX10" fmla="*/ 6783705 w 8818817"/>
              <a:gd name="connsiteY10" fmla="*/ 0 h 18288"/>
              <a:gd name="connsiteX11" fmla="*/ 7638452 w 8818817"/>
              <a:gd name="connsiteY11" fmla="*/ 0 h 18288"/>
              <a:gd name="connsiteX12" fmla="*/ 8228635 w 8818817"/>
              <a:gd name="connsiteY12" fmla="*/ 0 h 18288"/>
              <a:gd name="connsiteX13" fmla="*/ 8818817 w 8818817"/>
              <a:gd name="connsiteY13" fmla="*/ 0 h 18288"/>
              <a:gd name="connsiteX14" fmla="*/ 8818817 w 8818817"/>
              <a:gd name="connsiteY14" fmla="*/ 18288 h 18288"/>
              <a:gd name="connsiteX15" fmla="*/ 8140446 w 8818817"/>
              <a:gd name="connsiteY15" fmla="*/ 18288 h 18288"/>
              <a:gd name="connsiteX16" fmla="*/ 7462076 w 8818817"/>
              <a:gd name="connsiteY16" fmla="*/ 18288 h 18288"/>
              <a:gd name="connsiteX17" fmla="*/ 6607329 w 8818817"/>
              <a:gd name="connsiteY17" fmla="*/ 18288 h 18288"/>
              <a:gd name="connsiteX18" fmla="*/ 5928959 w 8818817"/>
              <a:gd name="connsiteY18" fmla="*/ 18288 h 18288"/>
              <a:gd name="connsiteX19" fmla="*/ 5515152 w 8818817"/>
              <a:gd name="connsiteY19" fmla="*/ 18288 h 18288"/>
              <a:gd name="connsiteX20" fmla="*/ 5013158 w 8818817"/>
              <a:gd name="connsiteY20" fmla="*/ 18288 h 18288"/>
              <a:gd name="connsiteX21" fmla="*/ 4158411 w 8818817"/>
              <a:gd name="connsiteY21" fmla="*/ 18288 h 18288"/>
              <a:gd name="connsiteX22" fmla="*/ 3480041 w 8818817"/>
              <a:gd name="connsiteY22" fmla="*/ 18288 h 18288"/>
              <a:gd name="connsiteX23" fmla="*/ 2978047 w 8818817"/>
              <a:gd name="connsiteY23" fmla="*/ 18288 h 18288"/>
              <a:gd name="connsiteX24" fmla="*/ 2299676 w 8818817"/>
              <a:gd name="connsiteY24" fmla="*/ 18288 h 18288"/>
              <a:gd name="connsiteX25" fmla="*/ 1885870 w 8818817"/>
              <a:gd name="connsiteY25" fmla="*/ 18288 h 18288"/>
              <a:gd name="connsiteX26" fmla="*/ 1472064 w 8818817"/>
              <a:gd name="connsiteY26" fmla="*/ 18288 h 18288"/>
              <a:gd name="connsiteX27" fmla="*/ 793694 w 8818817"/>
              <a:gd name="connsiteY27" fmla="*/ 18288 h 18288"/>
              <a:gd name="connsiteX28" fmla="*/ 0 w 8818817"/>
              <a:gd name="connsiteY28" fmla="*/ 18288 h 18288"/>
              <a:gd name="connsiteX29" fmla="*/ 0 w 8818817"/>
              <a:gd name="connsiteY29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818817" h="18288" fill="none" extrusionOk="0">
                <a:moveTo>
                  <a:pt x="0" y="0"/>
                </a:moveTo>
                <a:cubicBezTo>
                  <a:pt x="273863" y="-26650"/>
                  <a:pt x="402057" y="41797"/>
                  <a:pt x="590182" y="0"/>
                </a:cubicBezTo>
                <a:cubicBezTo>
                  <a:pt x="806284" y="-9428"/>
                  <a:pt x="1120215" y="-1386"/>
                  <a:pt x="1268553" y="0"/>
                </a:cubicBezTo>
                <a:cubicBezTo>
                  <a:pt x="1465309" y="-22494"/>
                  <a:pt x="1719857" y="43542"/>
                  <a:pt x="2035112" y="0"/>
                </a:cubicBezTo>
                <a:cubicBezTo>
                  <a:pt x="2399245" y="6747"/>
                  <a:pt x="2361163" y="-18680"/>
                  <a:pt x="2625294" y="0"/>
                </a:cubicBezTo>
                <a:cubicBezTo>
                  <a:pt x="2898816" y="34204"/>
                  <a:pt x="2975168" y="16766"/>
                  <a:pt x="3303665" y="0"/>
                </a:cubicBezTo>
                <a:cubicBezTo>
                  <a:pt x="3598321" y="4788"/>
                  <a:pt x="4026476" y="-185"/>
                  <a:pt x="4158411" y="0"/>
                </a:cubicBezTo>
                <a:cubicBezTo>
                  <a:pt x="4349610" y="-10398"/>
                  <a:pt x="4451355" y="-43660"/>
                  <a:pt x="4660406" y="0"/>
                </a:cubicBezTo>
                <a:cubicBezTo>
                  <a:pt x="4804951" y="43584"/>
                  <a:pt x="5121837" y="30508"/>
                  <a:pt x="5426964" y="0"/>
                </a:cubicBezTo>
                <a:cubicBezTo>
                  <a:pt x="5734175" y="15947"/>
                  <a:pt x="5742396" y="-3640"/>
                  <a:pt x="5928959" y="0"/>
                </a:cubicBezTo>
                <a:cubicBezTo>
                  <a:pt x="6135887" y="24491"/>
                  <a:pt x="6295895" y="23226"/>
                  <a:pt x="6607329" y="0"/>
                </a:cubicBezTo>
                <a:cubicBezTo>
                  <a:pt x="6925037" y="-14850"/>
                  <a:pt x="7195175" y="-45938"/>
                  <a:pt x="7373888" y="0"/>
                </a:cubicBezTo>
                <a:cubicBezTo>
                  <a:pt x="7553356" y="1116"/>
                  <a:pt x="7660441" y="-29124"/>
                  <a:pt x="7787694" y="0"/>
                </a:cubicBezTo>
                <a:cubicBezTo>
                  <a:pt x="7898898" y="9625"/>
                  <a:pt x="8038372" y="-15638"/>
                  <a:pt x="8201500" y="0"/>
                </a:cubicBezTo>
                <a:cubicBezTo>
                  <a:pt x="8395240" y="-11302"/>
                  <a:pt x="8637895" y="-15383"/>
                  <a:pt x="8818817" y="0"/>
                </a:cubicBezTo>
                <a:cubicBezTo>
                  <a:pt x="8818448" y="5317"/>
                  <a:pt x="8819602" y="8572"/>
                  <a:pt x="8818817" y="18288"/>
                </a:cubicBezTo>
                <a:cubicBezTo>
                  <a:pt x="8544526" y="35963"/>
                  <a:pt x="8328700" y="-28322"/>
                  <a:pt x="8052258" y="18288"/>
                </a:cubicBezTo>
                <a:cubicBezTo>
                  <a:pt x="7764964" y="49685"/>
                  <a:pt x="7623834" y="-6770"/>
                  <a:pt x="7373888" y="18288"/>
                </a:cubicBezTo>
                <a:cubicBezTo>
                  <a:pt x="7096019" y="51578"/>
                  <a:pt x="7006124" y="30551"/>
                  <a:pt x="6783705" y="18288"/>
                </a:cubicBezTo>
                <a:cubicBezTo>
                  <a:pt x="6513377" y="19151"/>
                  <a:pt x="6239599" y="89556"/>
                  <a:pt x="6017147" y="18288"/>
                </a:cubicBezTo>
                <a:cubicBezTo>
                  <a:pt x="5769979" y="-23729"/>
                  <a:pt x="5572867" y="39922"/>
                  <a:pt x="5338776" y="18288"/>
                </a:cubicBezTo>
                <a:cubicBezTo>
                  <a:pt x="5125187" y="-1512"/>
                  <a:pt x="4653550" y="-8757"/>
                  <a:pt x="4484029" y="18288"/>
                </a:cubicBezTo>
                <a:cubicBezTo>
                  <a:pt x="4278918" y="50023"/>
                  <a:pt x="3923894" y="-71335"/>
                  <a:pt x="3629282" y="18288"/>
                </a:cubicBezTo>
                <a:cubicBezTo>
                  <a:pt x="3320272" y="80035"/>
                  <a:pt x="3133401" y="36379"/>
                  <a:pt x="2862724" y="18288"/>
                </a:cubicBezTo>
                <a:cubicBezTo>
                  <a:pt x="2575330" y="17334"/>
                  <a:pt x="2457275" y="7092"/>
                  <a:pt x="2096165" y="18288"/>
                </a:cubicBezTo>
                <a:cubicBezTo>
                  <a:pt x="1721549" y="40615"/>
                  <a:pt x="1684808" y="-16162"/>
                  <a:pt x="1329606" y="18288"/>
                </a:cubicBezTo>
                <a:cubicBezTo>
                  <a:pt x="975164" y="46007"/>
                  <a:pt x="986153" y="22849"/>
                  <a:pt x="827612" y="18288"/>
                </a:cubicBezTo>
                <a:cubicBezTo>
                  <a:pt x="695281" y="-5040"/>
                  <a:pt x="385932" y="12209"/>
                  <a:pt x="0" y="18288"/>
                </a:cubicBezTo>
                <a:cubicBezTo>
                  <a:pt x="532" y="12083"/>
                  <a:pt x="1268" y="4711"/>
                  <a:pt x="0" y="0"/>
                </a:cubicBezTo>
                <a:close/>
              </a:path>
              <a:path w="8818817" h="18288" stroke="0" extrusionOk="0">
                <a:moveTo>
                  <a:pt x="0" y="0"/>
                </a:moveTo>
                <a:cubicBezTo>
                  <a:pt x="164092" y="21146"/>
                  <a:pt x="349581" y="-52781"/>
                  <a:pt x="590182" y="0"/>
                </a:cubicBezTo>
                <a:cubicBezTo>
                  <a:pt x="825719" y="11596"/>
                  <a:pt x="895487" y="19529"/>
                  <a:pt x="1003988" y="0"/>
                </a:cubicBezTo>
                <a:cubicBezTo>
                  <a:pt x="1094190" y="56753"/>
                  <a:pt x="1612082" y="10109"/>
                  <a:pt x="1858735" y="0"/>
                </a:cubicBezTo>
                <a:cubicBezTo>
                  <a:pt x="2177931" y="-47468"/>
                  <a:pt x="2285857" y="-13945"/>
                  <a:pt x="2448918" y="0"/>
                </a:cubicBezTo>
                <a:cubicBezTo>
                  <a:pt x="2649277" y="-7868"/>
                  <a:pt x="2877651" y="-29064"/>
                  <a:pt x="3039100" y="0"/>
                </a:cubicBezTo>
                <a:cubicBezTo>
                  <a:pt x="3224765" y="26825"/>
                  <a:pt x="3603359" y="20117"/>
                  <a:pt x="3893847" y="0"/>
                </a:cubicBezTo>
                <a:cubicBezTo>
                  <a:pt x="4167777" y="-10674"/>
                  <a:pt x="4272745" y="22397"/>
                  <a:pt x="4395841" y="0"/>
                </a:cubicBezTo>
                <a:cubicBezTo>
                  <a:pt x="4525412" y="-100938"/>
                  <a:pt x="4989136" y="-72813"/>
                  <a:pt x="5250588" y="0"/>
                </a:cubicBezTo>
                <a:cubicBezTo>
                  <a:pt x="5572149" y="37756"/>
                  <a:pt x="5800846" y="-17665"/>
                  <a:pt x="6105335" y="0"/>
                </a:cubicBezTo>
                <a:cubicBezTo>
                  <a:pt x="6450578" y="14116"/>
                  <a:pt x="6457580" y="-9956"/>
                  <a:pt x="6783705" y="0"/>
                </a:cubicBezTo>
                <a:cubicBezTo>
                  <a:pt x="7131651" y="14062"/>
                  <a:pt x="7234314" y="4467"/>
                  <a:pt x="7638452" y="0"/>
                </a:cubicBezTo>
                <a:cubicBezTo>
                  <a:pt x="8057251" y="-10554"/>
                  <a:pt x="7979543" y="24371"/>
                  <a:pt x="8228635" y="0"/>
                </a:cubicBezTo>
                <a:cubicBezTo>
                  <a:pt x="8473420" y="-37047"/>
                  <a:pt x="8654402" y="-7677"/>
                  <a:pt x="8818817" y="0"/>
                </a:cubicBezTo>
                <a:cubicBezTo>
                  <a:pt x="8818192" y="5840"/>
                  <a:pt x="8819265" y="11706"/>
                  <a:pt x="8818817" y="18288"/>
                </a:cubicBezTo>
                <a:cubicBezTo>
                  <a:pt x="8482114" y="-18566"/>
                  <a:pt x="8371202" y="13610"/>
                  <a:pt x="8140446" y="18288"/>
                </a:cubicBezTo>
                <a:cubicBezTo>
                  <a:pt x="7918404" y="59798"/>
                  <a:pt x="7768323" y="-10071"/>
                  <a:pt x="7462076" y="18288"/>
                </a:cubicBezTo>
                <a:cubicBezTo>
                  <a:pt x="7224040" y="58168"/>
                  <a:pt x="7040382" y="15280"/>
                  <a:pt x="6607329" y="18288"/>
                </a:cubicBezTo>
                <a:cubicBezTo>
                  <a:pt x="6185290" y="32663"/>
                  <a:pt x="6122381" y="34765"/>
                  <a:pt x="5928959" y="18288"/>
                </a:cubicBezTo>
                <a:cubicBezTo>
                  <a:pt x="5732613" y="-4499"/>
                  <a:pt x="5601762" y="-5215"/>
                  <a:pt x="5515152" y="18288"/>
                </a:cubicBezTo>
                <a:cubicBezTo>
                  <a:pt x="5419691" y="44193"/>
                  <a:pt x="5256500" y="5069"/>
                  <a:pt x="5013158" y="18288"/>
                </a:cubicBezTo>
                <a:cubicBezTo>
                  <a:pt x="4783292" y="-7679"/>
                  <a:pt x="4344027" y="47539"/>
                  <a:pt x="4158411" y="18288"/>
                </a:cubicBezTo>
                <a:cubicBezTo>
                  <a:pt x="4020954" y="-11920"/>
                  <a:pt x="3678249" y="41305"/>
                  <a:pt x="3480041" y="18288"/>
                </a:cubicBezTo>
                <a:cubicBezTo>
                  <a:pt x="3252074" y="18289"/>
                  <a:pt x="3210060" y="6464"/>
                  <a:pt x="2978047" y="18288"/>
                </a:cubicBezTo>
                <a:cubicBezTo>
                  <a:pt x="2778940" y="17312"/>
                  <a:pt x="2423275" y="-6412"/>
                  <a:pt x="2299676" y="18288"/>
                </a:cubicBezTo>
                <a:cubicBezTo>
                  <a:pt x="2151772" y="30258"/>
                  <a:pt x="2049402" y="35034"/>
                  <a:pt x="1885870" y="18288"/>
                </a:cubicBezTo>
                <a:cubicBezTo>
                  <a:pt x="1727479" y="11737"/>
                  <a:pt x="1628923" y="39614"/>
                  <a:pt x="1472064" y="18288"/>
                </a:cubicBezTo>
                <a:cubicBezTo>
                  <a:pt x="1306552" y="13190"/>
                  <a:pt x="1118815" y="14736"/>
                  <a:pt x="793694" y="18288"/>
                </a:cubicBezTo>
                <a:cubicBezTo>
                  <a:pt x="442695" y="22196"/>
                  <a:pt x="234358" y="58557"/>
                  <a:pt x="0" y="18288"/>
                </a:cubicBezTo>
                <a:cubicBezTo>
                  <a:pt x="-618" y="10544"/>
                  <a:pt x="-607" y="8771"/>
                  <a:pt x="0" y="0"/>
                </a:cubicBezTo>
                <a:close/>
              </a:path>
              <a:path w="8818817" h="18288" fill="none" stroke="0" extrusionOk="0">
                <a:moveTo>
                  <a:pt x="0" y="0"/>
                </a:moveTo>
                <a:cubicBezTo>
                  <a:pt x="238698" y="-39443"/>
                  <a:pt x="378567" y="30270"/>
                  <a:pt x="590182" y="0"/>
                </a:cubicBezTo>
                <a:cubicBezTo>
                  <a:pt x="807050" y="-11863"/>
                  <a:pt x="1106390" y="24973"/>
                  <a:pt x="1268553" y="0"/>
                </a:cubicBezTo>
                <a:cubicBezTo>
                  <a:pt x="1400719" y="-16178"/>
                  <a:pt x="1664032" y="61207"/>
                  <a:pt x="2035112" y="0"/>
                </a:cubicBezTo>
                <a:cubicBezTo>
                  <a:pt x="2389555" y="-426"/>
                  <a:pt x="2362615" y="-26412"/>
                  <a:pt x="2625294" y="0"/>
                </a:cubicBezTo>
                <a:cubicBezTo>
                  <a:pt x="2906188" y="30633"/>
                  <a:pt x="2982304" y="19624"/>
                  <a:pt x="3303665" y="0"/>
                </a:cubicBezTo>
                <a:cubicBezTo>
                  <a:pt x="3604528" y="-27117"/>
                  <a:pt x="3981819" y="-5691"/>
                  <a:pt x="4158411" y="0"/>
                </a:cubicBezTo>
                <a:cubicBezTo>
                  <a:pt x="4327972" y="-20771"/>
                  <a:pt x="4450161" y="405"/>
                  <a:pt x="4660406" y="0"/>
                </a:cubicBezTo>
                <a:cubicBezTo>
                  <a:pt x="4901155" y="45031"/>
                  <a:pt x="5177275" y="-3108"/>
                  <a:pt x="5426964" y="0"/>
                </a:cubicBezTo>
                <a:cubicBezTo>
                  <a:pt x="5733891" y="16979"/>
                  <a:pt x="5742714" y="61"/>
                  <a:pt x="5928959" y="0"/>
                </a:cubicBezTo>
                <a:cubicBezTo>
                  <a:pt x="6126059" y="14669"/>
                  <a:pt x="6278317" y="43464"/>
                  <a:pt x="6607329" y="0"/>
                </a:cubicBezTo>
                <a:cubicBezTo>
                  <a:pt x="6954874" y="5209"/>
                  <a:pt x="7204584" y="-6696"/>
                  <a:pt x="7373888" y="0"/>
                </a:cubicBezTo>
                <a:cubicBezTo>
                  <a:pt x="7569876" y="1340"/>
                  <a:pt x="7655799" y="-19888"/>
                  <a:pt x="7787694" y="0"/>
                </a:cubicBezTo>
                <a:cubicBezTo>
                  <a:pt x="7903264" y="10911"/>
                  <a:pt x="8022447" y="-18304"/>
                  <a:pt x="8201500" y="0"/>
                </a:cubicBezTo>
                <a:cubicBezTo>
                  <a:pt x="8360340" y="9305"/>
                  <a:pt x="8615188" y="-50651"/>
                  <a:pt x="8818817" y="0"/>
                </a:cubicBezTo>
                <a:cubicBezTo>
                  <a:pt x="8818370" y="5549"/>
                  <a:pt x="8818566" y="9980"/>
                  <a:pt x="8818817" y="18288"/>
                </a:cubicBezTo>
                <a:cubicBezTo>
                  <a:pt x="8531689" y="37984"/>
                  <a:pt x="8377143" y="15660"/>
                  <a:pt x="8052258" y="18288"/>
                </a:cubicBezTo>
                <a:cubicBezTo>
                  <a:pt x="7751190" y="46364"/>
                  <a:pt x="7655087" y="-18425"/>
                  <a:pt x="7373888" y="18288"/>
                </a:cubicBezTo>
                <a:cubicBezTo>
                  <a:pt x="7091457" y="66204"/>
                  <a:pt x="6985722" y="36257"/>
                  <a:pt x="6783705" y="18288"/>
                </a:cubicBezTo>
                <a:cubicBezTo>
                  <a:pt x="6586152" y="50830"/>
                  <a:pt x="6209505" y="58977"/>
                  <a:pt x="6017147" y="18288"/>
                </a:cubicBezTo>
                <a:cubicBezTo>
                  <a:pt x="5797672" y="-40069"/>
                  <a:pt x="5512120" y="35603"/>
                  <a:pt x="5338776" y="18288"/>
                </a:cubicBezTo>
                <a:cubicBezTo>
                  <a:pt x="5144309" y="10882"/>
                  <a:pt x="4670717" y="13725"/>
                  <a:pt x="4484029" y="18288"/>
                </a:cubicBezTo>
                <a:cubicBezTo>
                  <a:pt x="4280089" y="69246"/>
                  <a:pt x="3901612" y="-40022"/>
                  <a:pt x="3629282" y="18288"/>
                </a:cubicBezTo>
                <a:cubicBezTo>
                  <a:pt x="3345093" y="54709"/>
                  <a:pt x="3137333" y="-17239"/>
                  <a:pt x="2862724" y="18288"/>
                </a:cubicBezTo>
                <a:cubicBezTo>
                  <a:pt x="2611315" y="30518"/>
                  <a:pt x="2440527" y="-4769"/>
                  <a:pt x="2096165" y="18288"/>
                </a:cubicBezTo>
                <a:cubicBezTo>
                  <a:pt x="1739544" y="46225"/>
                  <a:pt x="1683636" y="-15538"/>
                  <a:pt x="1329606" y="18288"/>
                </a:cubicBezTo>
                <a:cubicBezTo>
                  <a:pt x="976404" y="46181"/>
                  <a:pt x="984813" y="23761"/>
                  <a:pt x="827612" y="18288"/>
                </a:cubicBezTo>
                <a:cubicBezTo>
                  <a:pt x="635035" y="-2215"/>
                  <a:pt x="421841" y="-25137"/>
                  <a:pt x="0" y="18288"/>
                </a:cubicBezTo>
                <a:cubicBezTo>
                  <a:pt x="197" y="11712"/>
                  <a:pt x="738" y="651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18817"/>
                      <a:gd name="connsiteY0" fmla="*/ 0 h 18288"/>
                      <a:gd name="connsiteX1" fmla="*/ 590182 w 8818817"/>
                      <a:gd name="connsiteY1" fmla="*/ 0 h 18288"/>
                      <a:gd name="connsiteX2" fmla="*/ 1268553 w 8818817"/>
                      <a:gd name="connsiteY2" fmla="*/ 0 h 18288"/>
                      <a:gd name="connsiteX3" fmla="*/ 2035112 w 8818817"/>
                      <a:gd name="connsiteY3" fmla="*/ 0 h 18288"/>
                      <a:gd name="connsiteX4" fmla="*/ 2625294 w 8818817"/>
                      <a:gd name="connsiteY4" fmla="*/ 0 h 18288"/>
                      <a:gd name="connsiteX5" fmla="*/ 3303665 w 8818817"/>
                      <a:gd name="connsiteY5" fmla="*/ 0 h 18288"/>
                      <a:gd name="connsiteX6" fmla="*/ 4158411 w 8818817"/>
                      <a:gd name="connsiteY6" fmla="*/ 0 h 18288"/>
                      <a:gd name="connsiteX7" fmla="*/ 4660406 w 8818817"/>
                      <a:gd name="connsiteY7" fmla="*/ 0 h 18288"/>
                      <a:gd name="connsiteX8" fmla="*/ 5426964 w 8818817"/>
                      <a:gd name="connsiteY8" fmla="*/ 0 h 18288"/>
                      <a:gd name="connsiteX9" fmla="*/ 5928959 w 8818817"/>
                      <a:gd name="connsiteY9" fmla="*/ 0 h 18288"/>
                      <a:gd name="connsiteX10" fmla="*/ 6607329 w 8818817"/>
                      <a:gd name="connsiteY10" fmla="*/ 0 h 18288"/>
                      <a:gd name="connsiteX11" fmla="*/ 7373888 w 8818817"/>
                      <a:gd name="connsiteY11" fmla="*/ 0 h 18288"/>
                      <a:gd name="connsiteX12" fmla="*/ 7787694 w 8818817"/>
                      <a:gd name="connsiteY12" fmla="*/ 0 h 18288"/>
                      <a:gd name="connsiteX13" fmla="*/ 8201500 w 8818817"/>
                      <a:gd name="connsiteY13" fmla="*/ 0 h 18288"/>
                      <a:gd name="connsiteX14" fmla="*/ 8818817 w 8818817"/>
                      <a:gd name="connsiteY14" fmla="*/ 0 h 18288"/>
                      <a:gd name="connsiteX15" fmla="*/ 8818817 w 8818817"/>
                      <a:gd name="connsiteY15" fmla="*/ 18288 h 18288"/>
                      <a:gd name="connsiteX16" fmla="*/ 8052258 w 8818817"/>
                      <a:gd name="connsiteY16" fmla="*/ 18288 h 18288"/>
                      <a:gd name="connsiteX17" fmla="*/ 7373888 w 8818817"/>
                      <a:gd name="connsiteY17" fmla="*/ 18288 h 18288"/>
                      <a:gd name="connsiteX18" fmla="*/ 6783705 w 8818817"/>
                      <a:gd name="connsiteY18" fmla="*/ 18288 h 18288"/>
                      <a:gd name="connsiteX19" fmla="*/ 6017147 w 8818817"/>
                      <a:gd name="connsiteY19" fmla="*/ 18288 h 18288"/>
                      <a:gd name="connsiteX20" fmla="*/ 5338776 w 8818817"/>
                      <a:gd name="connsiteY20" fmla="*/ 18288 h 18288"/>
                      <a:gd name="connsiteX21" fmla="*/ 4484029 w 8818817"/>
                      <a:gd name="connsiteY21" fmla="*/ 18288 h 18288"/>
                      <a:gd name="connsiteX22" fmla="*/ 3629282 w 8818817"/>
                      <a:gd name="connsiteY22" fmla="*/ 18288 h 18288"/>
                      <a:gd name="connsiteX23" fmla="*/ 2862724 w 8818817"/>
                      <a:gd name="connsiteY23" fmla="*/ 18288 h 18288"/>
                      <a:gd name="connsiteX24" fmla="*/ 2096165 w 8818817"/>
                      <a:gd name="connsiteY24" fmla="*/ 18288 h 18288"/>
                      <a:gd name="connsiteX25" fmla="*/ 1329606 w 8818817"/>
                      <a:gd name="connsiteY25" fmla="*/ 18288 h 18288"/>
                      <a:gd name="connsiteX26" fmla="*/ 827612 w 8818817"/>
                      <a:gd name="connsiteY26" fmla="*/ 18288 h 18288"/>
                      <a:gd name="connsiteX27" fmla="*/ 0 w 8818817"/>
                      <a:gd name="connsiteY27" fmla="*/ 18288 h 18288"/>
                      <a:gd name="connsiteX28" fmla="*/ 0 w 8818817"/>
                      <a:gd name="connsiteY28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8818817" h="18288" fill="none" extrusionOk="0">
                        <a:moveTo>
                          <a:pt x="0" y="0"/>
                        </a:moveTo>
                        <a:cubicBezTo>
                          <a:pt x="262949" y="-24484"/>
                          <a:pt x="408099" y="19186"/>
                          <a:pt x="590182" y="0"/>
                        </a:cubicBezTo>
                        <a:cubicBezTo>
                          <a:pt x="772265" y="-19186"/>
                          <a:pt x="1128088" y="24283"/>
                          <a:pt x="1268553" y="0"/>
                        </a:cubicBezTo>
                        <a:cubicBezTo>
                          <a:pt x="1409018" y="-24283"/>
                          <a:pt x="1675537" y="-2382"/>
                          <a:pt x="2035112" y="0"/>
                        </a:cubicBezTo>
                        <a:cubicBezTo>
                          <a:pt x="2394687" y="2382"/>
                          <a:pt x="2356878" y="-29153"/>
                          <a:pt x="2625294" y="0"/>
                        </a:cubicBezTo>
                        <a:cubicBezTo>
                          <a:pt x="2893710" y="29153"/>
                          <a:pt x="2980335" y="23676"/>
                          <a:pt x="3303665" y="0"/>
                        </a:cubicBezTo>
                        <a:cubicBezTo>
                          <a:pt x="3626995" y="-23676"/>
                          <a:pt x="3985693" y="-9338"/>
                          <a:pt x="4158411" y="0"/>
                        </a:cubicBezTo>
                        <a:cubicBezTo>
                          <a:pt x="4331129" y="9338"/>
                          <a:pt x="4464707" y="-19810"/>
                          <a:pt x="4660406" y="0"/>
                        </a:cubicBezTo>
                        <a:cubicBezTo>
                          <a:pt x="4856105" y="19810"/>
                          <a:pt x="5118656" y="-17202"/>
                          <a:pt x="5426964" y="0"/>
                        </a:cubicBezTo>
                        <a:cubicBezTo>
                          <a:pt x="5735272" y="17202"/>
                          <a:pt x="5740585" y="-1680"/>
                          <a:pt x="5928959" y="0"/>
                        </a:cubicBezTo>
                        <a:cubicBezTo>
                          <a:pt x="6117333" y="1680"/>
                          <a:pt x="6276034" y="19821"/>
                          <a:pt x="6607329" y="0"/>
                        </a:cubicBezTo>
                        <a:cubicBezTo>
                          <a:pt x="6938624" y="-19821"/>
                          <a:pt x="7196011" y="-17197"/>
                          <a:pt x="7373888" y="0"/>
                        </a:cubicBezTo>
                        <a:cubicBezTo>
                          <a:pt x="7551765" y="17197"/>
                          <a:pt x="7653231" y="-7809"/>
                          <a:pt x="7787694" y="0"/>
                        </a:cubicBezTo>
                        <a:cubicBezTo>
                          <a:pt x="7922157" y="7809"/>
                          <a:pt x="8034668" y="-9872"/>
                          <a:pt x="8201500" y="0"/>
                        </a:cubicBezTo>
                        <a:cubicBezTo>
                          <a:pt x="8368332" y="9872"/>
                          <a:pt x="8632688" y="-14979"/>
                          <a:pt x="8818817" y="0"/>
                        </a:cubicBezTo>
                        <a:cubicBezTo>
                          <a:pt x="8818363" y="5645"/>
                          <a:pt x="8819349" y="9523"/>
                          <a:pt x="8818817" y="18288"/>
                        </a:cubicBezTo>
                        <a:cubicBezTo>
                          <a:pt x="8551109" y="3260"/>
                          <a:pt x="8353010" y="-2273"/>
                          <a:pt x="8052258" y="18288"/>
                        </a:cubicBezTo>
                        <a:cubicBezTo>
                          <a:pt x="7751506" y="38849"/>
                          <a:pt x="7645787" y="-12908"/>
                          <a:pt x="7373888" y="18288"/>
                        </a:cubicBezTo>
                        <a:cubicBezTo>
                          <a:pt x="7101989" y="49484"/>
                          <a:pt x="7006216" y="35164"/>
                          <a:pt x="6783705" y="18288"/>
                        </a:cubicBezTo>
                        <a:cubicBezTo>
                          <a:pt x="6561194" y="1412"/>
                          <a:pt x="6242780" y="41430"/>
                          <a:pt x="6017147" y="18288"/>
                        </a:cubicBezTo>
                        <a:cubicBezTo>
                          <a:pt x="5791514" y="-4854"/>
                          <a:pt x="5547049" y="37580"/>
                          <a:pt x="5338776" y="18288"/>
                        </a:cubicBezTo>
                        <a:cubicBezTo>
                          <a:pt x="5130503" y="-1004"/>
                          <a:pt x="4682339" y="-21368"/>
                          <a:pt x="4484029" y="18288"/>
                        </a:cubicBezTo>
                        <a:cubicBezTo>
                          <a:pt x="4285719" y="57944"/>
                          <a:pt x="3919544" y="-16230"/>
                          <a:pt x="3629282" y="18288"/>
                        </a:cubicBezTo>
                        <a:cubicBezTo>
                          <a:pt x="3339020" y="52806"/>
                          <a:pt x="3139217" y="21861"/>
                          <a:pt x="2862724" y="18288"/>
                        </a:cubicBezTo>
                        <a:cubicBezTo>
                          <a:pt x="2586231" y="14715"/>
                          <a:pt x="2452030" y="-7293"/>
                          <a:pt x="2096165" y="18288"/>
                        </a:cubicBezTo>
                        <a:cubicBezTo>
                          <a:pt x="1740300" y="43869"/>
                          <a:pt x="1684998" y="-11250"/>
                          <a:pt x="1329606" y="18288"/>
                        </a:cubicBezTo>
                        <a:cubicBezTo>
                          <a:pt x="974214" y="47826"/>
                          <a:pt x="984120" y="24964"/>
                          <a:pt x="827612" y="18288"/>
                        </a:cubicBezTo>
                        <a:cubicBezTo>
                          <a:pt x="671104" y="11612"/>
                          <a:pt x="371122" y="24736"/>
                          <a:pt x="0" y="18288"/>
                        </a:cubicBezTo>
                        <a:cubicBezTo>
                          <a:pt x="442" y="11574"/>
                          <a:pt x="380" y="5542"/>
                          <a:pt x="0" y="0"/>
                        </a:cubicBezTo>
                        <a:close/>
                      </a:path>
                      <a:path w="8818817" h="18288" stroke="0" extrusionOk="0">
                        <a:moveTo>
                          <a:pt x="0" y="0"/>
                        </a:moveTo>
                        <a:cubicBezTo>
                          <a:pt x="155868" y="20640"/>
                          <a:pt x="352919" y="-11406"/>
                          <a:pt x="590182" y="0"/>
                        </a:cubicBezTo>
                        <a:cubicBezTo>
                          <a:pt x="827445" y="11406"/>
                          <a:pt x="886816" y="8962"/>
                          <a:pt x="1003988" y="0"/>
                        </a:cubicBezTo>
                        <a:cubicBezTo>
                          <a:pt x="1121160" y="-8962"/>
                          <a:pt x="1545340" y="33549"/>
                          <a:pt x="1858735" y="0"/>
                        </a:cubicBezTo>
                        <a:cubicBezTo>
                          <a:pt x="2172130" y="-33549"/>
                          <a:pt x="2267590" y="-22008"/>
                          <a:pt x="2448918" y="0"/>
                        </a:cubicBezTo>
                        <a:cubicBezTo>
                          <a:pt x="2630246" y="22008"/>
                          <a:pt x="2864828" y="-24787"/>
                          <a:pt x="3039100" y="0"/>
                        </a:cubicBezTo>
                        <a:cubicBezTo>
                          <a:pt x="3213372" y="24787"/>
                          <a:pt x="3602095" y="3979"/>
                          <a:pt x="3893847" y="0"/>
                        </a:cubicBezTo>
                        <a:cubicBezTo>
                          <a:pt x="4185599" y="-3979"/>
                          <a:pt x="4264447" y="22944"/>
                          <a:pt x="4395841" y="0"/>
                        </a:cubicBezTo>
                        <a:cubicBezTo>
                          <a:pt x="4527235" y="-22944"/>
                          <a:pt x="4932153" y="-31476"/>
                          <a:pt x="5250588" y="0"/>
                        </a:cubicBezTo>
                        <a:cubicBezTo>
                          <a:pt x="5569023" y="31476"/>
                          <a:pt x="5762744" y="-16835"/>
                          <a:pt x="6105335" y="0"/>
                        </a:cubicBezTo>
                        <a:cubicBezTo>
                          <a:pt x="6447926" y="16835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225080" y="12464"/>
                          <a:pt x="7638452" y="0"/>
                        </a:cubicBezTo>
                        <a:cubicBezTo>
                          <a:pt x="8051824" y="-12464"/>
                          <a:pt x="7979154" y="26680"/>
                          <a:pt x="8228635" y="0"/>
                        </a:cubicBezTo>
                        <a:cubicBezTo>
                          <a:pt x="8478116" y="-26680"/>
                          <a:pt x="8652882" y="-19086"/>
                          <a:pt x="8818817" y="0"/>
                        </a:cubicBezTo>
                        <a:cubicBezTo>
                          <a:pt x="8818446" y="5901"/>
                          <a:pt x="8819300" y="12662"/>
                          <a:pt x="8818817" y="18288"/>
                        </a:cubicBezTo>
                        <a:cubicBezTo>
                          <a:pt x="8502052" y="-1274"/>
                          <a:pt x="8388992" y="-7334"/>
                          <a:pt x="8140446" y="18288"/>
                        </a:cubicBezTo>
                        <a:cubicBezTo>
                          <a:pt x="7891900" y="43910"/>
                          <a:pt x="7737061" y="-5568"/>
                          <a:pt x="7462076" y="18288"/>
                        </a:cubicBezTo>
                        <a:cubicBezTo>
                          <a:pt x="7187091" y="42144"/>
                          <a:pt x="7028207" y="7419"/>
                          <a:pt x="6607329" y="18288"/>
                        </a:cubicBezTo>
                        <a:cubicBezTo>
                          <a:pt x="6186451" y="29157"/>
                          <a:pt x="6117632" y="37478"/>
                          <a:pt x="5928959" y="18288"/>
                        </a:cubicBezTo>
                        <a:cubicBezTo>
                          <a:pt x="5740286" y="-902"/>
                          <a:pt x="5608778" y="5914"/>
                          <a:pt x="5515152" y="18288"/>
                        </a:cubicBezTo>
                        <a:cubicBezTo>
                          <a:pt x="5421526" y="30662"/>
                          <a:pt x="5252736" y="1939"/>
                          <a:pt x="5013158" y="18288"/>
                        </a:cubicBezTo>
                        <a:cubicBezTo>
                          <a:pt x="4773580" y="34637"/>
                          <a:pt x="4338101" y="58213"/>
                          <a:pt x="4158411" y="18288"/>
                        </a:cubicBezTo>
                        <a:cubicBezTo>
                          <a:pt x="3978721" y="-21637"/>
                          <a:pt x="3703738" y="25847"/>
                          <a:pt x="3480041" y="18288"/>
                        </a:cubicBezTo>
                        <a:cubicBezTo>
                          <a:pt x="3256344" y="10730"/>
                          <a:pt x="3205512" y="5626"/>
                          <a:pt x="2978047" y="18288"/>
                        </a:cubicBezTo>
                        <a:cubicBezTo>
                          <a:pt x="2750582" y="30950"/>
                          <a:pt x="2441746" y="20556"/>
                          <a:pt x="2299676" y="18288"/>
                        </a:cubicBezTo>
                        <a:cubicBezTo>
                          <a:pt x="2157606" y="16020"/>
                          <a:pt x="2041618" y="25186"/>
                          <a:pt x="1885870" y="18288"/>
                        </a:cubicBezTo>
                        <a:cubicBezTo>
                          <a:pt x="1730122" y="11390"/>
                          <a:pt x="1627720" y="25122"/>
                          <a:pt x="1472064" y="18288"/>
                        </a:cubicBezTo>
                        <a:cubicBezTo>
                          <a:pt x="1316408" y="11454"/>
                          <a:pt x="1120304" y="8586"/>
                          <a:pt x="793694" y="18288"/>
                        </a:cubicBezTo>
                        <a:cubicBezTo>
                          <a:pt x="467084" y="27991"/>
                          <a:pt x="273083" y="36665"/>
                          <a:pt x="0" y="18288"/>
                        </a:cubicBezTo>
                        <a:cubicBezTo>
                          <a:pt x="-734" y="10935"/>
                          <a:pt x="-262" y="897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37C15-5D56-8C76-7ED3-7786D6E42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929384"/>
            <a:ext cx="8543925" cy="4251960"/>
          </a:xfrm>
        </p:spPr>
        <p:txBody>
          <a:bodyPr vert="horz" lIns="91440" tIns="45720" rIns="91440" bIns="45720" rtlCol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1400" b="0" i="0" dirty="0">
                <a:solidFill>
                  <a:srgbClr val="000000"/>
                </a:solidFill>
                <a:effectLst/>
              </a:rPr>
              <a:t>Joyce, R (2017) </a:t>
            </a:r>
            <a:r>
              <a:rPr lang="en-GB" sz="1400" b="0" i="0" u="sng" dirty="0">
                <a:solidFill>
                  <a:srgbClr val="1874A4"/>
                </a:solidFill>
                <a:effectLst/>
                <a:hlinkClick r:id="rId2"/>
              </a:rPr>
              <a:t>Who got richer over the last 50 years?</a:t>
            </a:r>
            <a:r>
              <a:rPr lang="en-GB" sz="1400" b="0" i="0" dirty="0">
                <a:solidFill>
                  <a:srgbClr val="000000"/>
                </a:solidFill>
                <a:effectLst/>
              </a:rPr>
              <a:t> IFS video (1:26) explains that we're richer than we were 50 years ago, with fewer people living on very low incomes, but inequality - the gap between rich and poor - is much larger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b="0" i="0" dirty="0">
                <a:solidFill>
                  <a:srgbClr val="000000"/>
                </a:solidFill>
                <a:effectLst/>
                <a:hlinkClick r:id="rId3"/>
              </a:rPr>
              <a:t>IFS tool: Where do you fit in the income distribution?</a:t>
            </a:r>
            <a:r>
              <a:rPr lang="en-GB" sz="1400" b="0" i="0" dirty="0">
                <a:solidFill>
                  <a:srgbClr val="000000"/>
                </a:solidFill>
                <a:effectLst/>
              </a:rPr>
              <a:t> , let's you input a household's income and see where they fit in the UK income distribution, try putting in different levels of income (just enter 0 for council tax) and see where they are in the income distribution - this will help you understand something about the existing distribution of income in the UK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b="0" i="0" dirty="0">
                <a:solidFill>
                  <a:srgbClr val="000000"/>
                </a:solidFill>
                <a:effectLst/>
              </a:rPr>
              <a:t>ONS (2022), </a:t>
            </a:r>
            <a:r>
              <a:rPr lang="en-GB" sz="1400" b="0" i="0" u="sng" dirty="0">
                <a:solidFill>
                  <a:srgbClr val="1874A4"/>
                </a:solidFill>
                <a:effectLst/>
                <a:hlinkClick r:id="rId4"/>
              </a:rPr>
              <a:t>"Effects of taxes and benefits on UK household income"</a:t>
            </a:r>
            <a:r>
              <a:rPr lang="en-GB" sz="1400" b="0" i="0" dirty="0">
                <a:solidFill>
                  <a:srgbClr val="000000"/>
                </a:solidFill>
                <a:effectLst/>
              </a:rPr>
              <a:t> shows you how taxes and benefits affect the net income of households at different points in the income distribution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0" i="0" dirty="0">
                <a:solidFill>
                  <a:srgbClr val="000000"/>
                </a:solidFill>
                <a:effectLst/>
              </a:rPr>
              <a:t>Benson, Duffy, </a:t>
            </a:r>
            <a:r>
              <a:rPr lang="en-GB" sz="1400" b="0" i="0" dirty="0" err="1">
                <a:solidFill>
                  <a:srgbClr val="000000"/>
                </a:solidFill>
                <a:effectLst/>
              </a:rPr>
              <a:t>Hesketh</a:t>
            </a:r>
            <a:r>
              <a:rPr lang="en-GB" sz="1400" b="0" i="0" dirty="0">
                <a:solidFill>
                  <a:srgbClr val="000000"/>
                </a:solidFill>
                <a:effectLst/>
              </a:rPr>
              <a:t> and Hewlett (2021) </a:t>
            </a:r>
            <a:r>
              <a:rPr lang="en-GB" sz="1400" b="0" i="0" dirty="0">
                <a:solidFill>
                  <a:srgbClr val="000000"/>
                </a:solidFill>
                <a:effectLst/>
                <a:hlinkClick r:id="rId5"/>
              </a:rPr>
              <a:t>"Attitudes to inequalities"</a:t>
            </a:r>
            <a:r>
              <a:rPr lang="en-GB" sz="1400" b="0" i="0" dirty="0">
                <a:solidFill>
                  <a:srgbClr val="000000"/>
                </a:solidFill>
                <a:effectLst/>
              </a:rPr>
              <a:t>, chapter for the IFS-Deaton review summarise public views in the UK about income inequality and redistribution </a:t>
            </a:r>
          </a:p>
          <a:p>
            <a:r>
              <a:rPr lang="en-US" sz="1400" i="1" dirty="0"/>
              <a:t>Farquharson, McNally and Tahir</a:t>
            </a:r>
            <a:r>
              <a:rPr lang="en-GB" sz="1400" i="1" dirty="0"/>
              <a:t> (2022), see </a:t>
            </a:r>
            <a:r>
              <a:rPr lang="en-GB" sz="1400" b="0" i="0" dirty="0">
                <a:solidFill>
                  <a:srgbClr val="000000"/>
                </a:solidFill>
                <a:effectLst/>
              </a:rPr>
              <a:t>IFS Deaton Review, </a:t>
            </a:r>
            <a:r>
              <a:rPr lang="en-GB" sz="1400" b="0" i="0" dirty="0">
                <a:solidFill>
                  <a:srgbClr val="000000"/>
                </a:solidFill>
                <a:effectLst/>
                <a:hlinkClick r:id="rId6"/>
              </a:rPr>
              <a:t>Education inequalities page</a:t>
            </a:r>
            <a:r>
              <a:rPr lang="en-GB" sz="1400" b="0" i="0" dirty="0">
                <a:solidFill>
                  <a:srgbClr val="000000"/>
                </a:solidFill>
                <a:effectLst/>
              </a:rPr>
              <a:t>, </a:t>
            </a:r>
            <a:r>
              <a:rPr lang="en-GB" sz="1400" dirty="0">
                <a:solidFill>
                  <a:srgbClr val="000000"/>
                </a:solidFill>
              </a:rPr>
              <a:t>an </a:t>
            </a:r>
            <a:r>
              <a:rPr lang="en-GB" sz="1400" dirty="0" err="1">
                <a:solidFill>
                  <a:srgbClr val="000000"/>
                </a:solidFill>
              </a:rPr>
              <a:t>d</a:t>
            </a:r>
            <a:r>
              <a:rPr lang="en-GB" sz="1400" b="0" i="0" dirty="0" err="1">
                <a:solidFill>
                  <a:srgbClr val="000000"/>
                </a:solidFill>
                <a:effectLst/>
              </a:rPr>
              <a:t>the</a:t>
            </a:r>
            <a:r>
              <a:rPr lang="en-GB" sz="1400" b="0" i="0" dirty="0">
                <a:solidFill>
                  <a:srgbClr val="000000"/>
                </a:solidFill>
                <a:effectLst/>
              </a:rPr>
              <a:t> summary page of Farquharson, C., McNally, S., Tahir, I., (2022), </a:t>
            </a:r>
            <a:r>
              <a:rPr lang="en-GB" sz="1400" b="0" i="0" dirty="0">
                <a:solidFill>
                  <a:srgbClr val="000000"/>
                </a:solidFill>
                <a:effectLst/>
                <a:hlinkClick r:id="rId7"/>
              </a:rPr>
              <a:t>‘Education Inequalities’</a:t>
            </a:r>
            <a:r>
              <a:rPr lang="en-GB" sz="1400" b="0" i="0" dirty="0">
                <a:solidFill>
                  <a:srgbClr val="000000"/>
                </a:solidFill>
                <a:effectLst/>
              </a:rPr>
              <a:t>, IFS Deaton Review of Inequalities,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0" i="0" dirty="0" err="1">
                <a:solidFill>
                  <a:srgbClr val="000000"/>
                </a:solidFill>
                <a:effectLst/>
              </a:rPr>
              <a:t>Stantcheva</a:t>
            </a:r>
            <a:r>
              <a:rPr lang="en-GB" sz="1400" b="0" i="0" dirty="0">
                <a:solidFill>
                  <a:srgbClr val="000000"/>
                </a:solidFill>
                <a:effectLst/>
              </a:rPr>
              <a:t> (2021) </a:t>
            </a:r>
            <a:r>
              <a:rPr lang="en-GB" sz="1400" b="0" i="0" dirty="0">
                <a:solidFill>
                  <a:srgbClr val="000000"/>
                </a:solidFill>
                <a:effectLst/>
                <a:hlinkClick r:id="rId8"/>
              </a:rPr>
              <a:t>"What different ways can policy-makers address inequality?"</a:t>
            </a:r>
            <a:r>
              <a:rPr lang="en-GB" sz="1400" b="0" i="0" dirty="0">
                <a:solidFill>
                  <a:srgbClr val="000000"/>
                </a:solidFill>
                <a:effectLst/>
              </a:rPr>
              <a:t> The </a:t>
            </a:r>
            <a:r>
              <a:rPr lang="en-GB" sz="1400" b="0" i="0">
                <a:solidFill>
                  <a:srgbClr val="000000"/>
                </a:solidFill>
                <a:effectLst/>
              </a:rPr>
              <a:t>Economics Observatory </a:t>
            </a:r>
            <a:endParaRPr lang="en-GB" sz="1400" b="0" i="0" dirty="0">
              <a:solidFill>
                <a:srgbClr val="000000"/>
              </a:solidFill>
              <a:effectLst/>
            </a:endParaRPr>
          </a:p>
          <a:p>
            <a:r>
              <a:rPr lang="en-GB" sz="1400" dirty="0"/>
              <a:t>The </a:t>
            </a:r>
            <a:r>
              <a:rPr lang="en-GB" sz="1400" dirty="0">
                <a:hlinkClick r:id="rId9"/>
              </a:rPr>
              <a:t>IFS-Deaton Review</a:t>
            </a:r>
            <a:r>
              <a:rPr lang="en-GB" sz="1400" dirty="0"/>
              <a:t> into inequalities has documented the extent of these </a:t>
            </a:r>
            <a:endParaRPr lang="en-US" sz="1400" dirty="0"/>
          </a:p>
          <a:p>
            <a:endParaRPr lang="en-GB" sz="14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2905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352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32761F-1DAE-B818-C8E6-EFDD084C550A}"/>
              </a:ext>
            </a:extLst>
          </p:cNvPr>
          <p:cNvSpPr txBox="1"/>
          <p:nvPr/>
        </p:nvSpPr>
        <p:spPr>
          <a:xfrm>
            <a:off x="681037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﻿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are views on inequality?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591" y="1677373"/>
            <a:ext cx="8818817" cy="18288"/>
          </a:xfrm>
          <a:custGeom>
            <a:avLst/>
            <a:gdLst>
              <a:gd name="connsiteX0" fmla="*/ 0 w 8818817"/>
              <a:gd name="connsiteY0" fmla="*/ 0 h 18288"/>
              <a:gd name="connsiteX1" fmla="*/ 590182 w 8818817"/>
              <a:gd name="connsiteY1" fmla="*/ 0 h 18288"/>
              <a:gd name="connsiteX2" fmla="*/ 1268553 w 8818817"/>
              <a:gd name="connsiteY2" fmla="*/ 0 h 18288"/>
              <a:gd name="connsiteX3" fmla="*/ 2035112 w 8818817"/>
              <a:gd name="connsiteY3" fmla="*/ 0 h 18288"/>
              <a:gd name="connsiteX4" fmla="*/ 2625294 w 8818817"/>
              <a:gd name="connsiteY4" fmla="*/ 0 h 18288"/>
              <a:gd name="connsiteX5" fmla="*/ 3303665 w 8818817"/>
              <a:gd name="connsiteY5" fmla="*/ 0 h 18288"/>
              <a:gd name="connsiteX6" fmla="*/ 4158411 w 8818817"/>
              <a:gd name="connsiteY6" fmla="*/ 0 h 18288"/>
              <a:gd name="connsiteX7" fmla="*/ 4660406 w 8818817"/>
              <a:gd name="connsiteY7" fmla="*/ 0 h 18288"/>
              <a:gd name="connsiteX8" fmla="*/ 5426964 w 8818817"/>
              <a:gd name="connsiteY8" fmla="*/ 0 h 18288"/>
              <a:gd name="connsiteX9" fmla="*/ 5928959 w 8818817"/>
              <a:gd name="connsiteY9" fmla="*/ 0 h 18288"/>
              <a:gd name="connsiteX10" fmla="*/ 6607329 w 8818817"/>
              <a:gd name="connsiteY10" fmla="*/ 0 h 18288"/>
              <a:gd name="connsiteX11" fmla="*/ 7373888 w 8818817"/>
              <a:gd name="connsiteY11" fmla="*/ 0 h 18288"/>
              <a:gd name="connsiteX12" fmla="*/ 7787694 w 8818817"/>
              <a:gd name="connsiteY12" fmla="*/ 0 h 18288"/>
              <a:gd name="connsiteX13" fmla="*/ 8201500 w 8818817"/>
              <a:gd name="connsiteY13" fmla="*/ 0 h 18288"/>
              <a:gd name="connsiteX14" fmla="*/ 8818817 w 8818817"/>
              <a:gd name="connsiteY14" fmla="*/ 0 h 18288"/>
              <a:gd name="connsiteX15" fmla="*/ 8818817 w 8818817"/>
              <a:gd name="connsiteY15" fmla="*/ 18288 h 18288"/>
              <a:gd name="connsiteX16" fmla="*/ 8052258 w 8818817"/>
              <a:gd name="connsiteY16" fmla="*/ 18288 h 18288"/>
              <a:gd name="connsiteX17" fmla="*/ 7373888 w 8818817"/>
              <a:gd name="connsiteY17" fmla="*/ 18288 h 18288"/>
              <a:gd name="connsiteX18" fmla="*/ 6783705 w 8818817"/>
              <a:gd name="connsiteY18" fmla="*/ 18288 h 18288"/>
              <a:gd name="connsiteX19" fmla="*/ 6017147 w 8818817"/>
              <a:gd name="connsiteY19" fmla="*/ 18288 h 18288"/>
              <a:gd name="connsiteX20" fmla="*/ 5338776 w 8818817"/>
              <a:gd name="connsiteY20" fmla="*/ 18288 h 18288"/>
              <a:gd name="connsiteX21" fmla="*/ 4484029 w 8818817"/>
              <a:gd name="connsiteY21" fmla="*/ 18288 h 18288"/>
              <a:gd name="connsiteX22" fmla="*/ 3629282 w 8818817"/>
              <a:gd name="connsiteY22" fmla="*/ 18288 h 18288"/>
              <a:gd name="connsiteX23" fmla="*/ 2862724 w 8818817"/>
              <a:gd name="connsiteY23" fmla="*/ 18288 h 18288"/>
              <a:gd name="connsiteX24" fmla="*/ 2096165 w 8818817"/>
              <a:gd name="connsiteY24" fmla="*/ 18288 h 18288"/>
              <a:gd name="connsiteX25" fmla="*/ 1329606 w 8818817"/>
              <a:gd name="connsiteY25" fmla="*/ 18288 h 18288"/>
              <a:gd name="connsiteX26" fmla="*/ 827612 w 8818817"/>
              <a:gd name="connsiteY26" fmla="*/ 18288 h 18288"/>
              <a:gd name="connsiteX27" fmla="*/ 0 w 8818817"/>
              <a:gd name="connsiteY27" fmla="*/ 18288 h 18288"/>
              <a:gd name="connsiteX28" fmla="*/ 0 w 8818817"/>
              <a:gd name="connsiteY28" fmla="*/ 0 h 18288"/>
              <a:gd name="connsiteX0" fmla="*/ 0 w 8818817"/>
              <a:gd name="connsiteY0" fmla="*/ 0 h 18288"/>
              <a:gd name="connsiteX1" fmla="*/ 590182 w 8818817"/>
              <a:gd name="connsiteY1" fmla="*/ 0 h 18288"/>
              <a:gd name="connsiteX2" fmla="*/ 1003988 w 8818817"/>
              <a:gd name="connsiteY2" fmla="*/ 0 h 18288"/>
              <a:gd name="connsiteX3" fmla="*/ 1858735 w 8818817"/>
              <a:gd name="connsiteY3" fmla="*/ 0 h 18288"/>
              <a:gd name="connsiteX4" fmla="*/ 2448918 w 8818817"/>
              <a:gd name="connsiteY4" fmla="*/ 0 h 18288"/>
              <a:gd name="connsiteX5" fmla="*/ 3039100 w 8818817"/>
              <a:gd name="connsiteY5" fmla="*/ 0 h 18288"/>
              <a:gd name="connsiteX6" fmla="*/ 3893847 w 8818817"/>
              <a:gd name="connsiteY6" fmla="*/ 0 h 18288"/>
              <a:gd name="connsiteX7" fmla="*/ 4395841 w 8818817"/>
              <a:gd name="connsiteY7" fmla="*/ 0 h 18288"/>
              <a:gd name="connsiteX8" fmla="*/ 5250588 w 8818817"/>
              <a:gd name="connsiteY8" fmla="*/ 0 h 18288"/>
              <a:gd name="connsiteX9" fmla="*/ 6105335 w 8818817"/>
              <a:gd name="connsiteY9" fmla="*/ 0 h 18288"/>
              <a:gd name="connsiteX10" fmla="*/ 6783705 w 8818817"/>
              <a:gd name="connsiteY10" fmla="*/ 0 h 18288"/>
              <a:gd name="connsiteX11" fmla="*/ 7638452 w 8818817"/>
              <a:gd name="connsiteY11" fmla="*/ 0 h 18288"/>
              <a:gd name="connsiteX12" fmla="*/ 8228635 w 8818817"/>
              <a:gd name="connsiteY12" fmla="*/ 0 h 18288"/>
              <a:gd name="connsiteX13" fmla="*/ 8818817 w 8818817"/>
              <a:gd name="connsiteY13" fmla="*/ 0 h 18288"/>
              <a:gd name="connsiteX14" fmla="*/ 8818817 w 8818817"/>
              <a:gd name="connsiteY14" fmla="*/ 18288 h 18288"/>
              <a:gd name="connsiteX15" fmla="*/ 8140446 w 8818817"/>
              <a:gd name="connsiteY15" fmla="*/ 18288 h 18288"/>
              <a:gd name="connsiteX16" fmla="*/ 7462076 w 8818817"/>
              <a:gd name="connsiteY16" fmla="*/ 18288 h 18288"/>
              <a:gd name="connsiteX17" fmla="*/ 6607329 w 8818817"/>
              <a:gd name="connsiteY17" fmla="*/ 18288 h 18288"/>
              <a:gd name="connsiteX18" fmla="*/ 5928959 w 8818817"/>
              <a:gd name="connsiteY18" fmla="*/ 18288 h 18288"/>
              <a:gd name="connsiteX19" fmla="*/ 5515152 w 8818817"/>
              <a:gd name="connsiteY19" fmla="*/ 18288 h 18288"/>
              <a:gd name="connsiteX20" fmla="*/ 5013158 w 8818817"/>
              <a:gd name="connsiteY20" fmla="*/ 18288 h 18288"/>
              <a:gd name="connsiteX21" fmla="*/ 4158411 w 8818817"/>
              <a:gd name="connsiteY21" fmla="*/ 18288 h 18288"/>
              <a:gd name="connsiteX22" fmla="*/ 3480041 w 8818817"/>
              <a:gd name="connsiteY22" fmla="*/ 18288 h 18288"/>
              <a:gd name="connsiteX23" fmla="*/ 2978047 w 8818817"/>
              <a:gd name="connsiteY23" fmla="*/ 18288 h 18288"/>
              <a:gd name="connsiteX24" fmla="*/ 2299676 w 8818817"/>
              <a:gd name="connsiteY24" fmla="*/ 18288 h 18288"/>
              <a:gd name="connsiteX25" fmla="*/ 1885870 w 8818817"/>
              <a:gd name="connsiteY25" fmla="*/ 18288 h 18288"/>
              <a:gd name="connsiteX26" fmla="*/ 1472064 w 8818817"/>
              <a:gd name="connsiteY26" fmla="*/ 18288 h 18288"/>
              <a:gd name="connsiteX27" fmla="*/ 793694 w 8818817"/>
              <a:gd name="connsiteY27" fmla="*/ 18288 h 18288"/>
              <a:gd name="connsiteX28" fmla="*/ 0 w 8818817"/>
              <a:gd name="connsiteY28" fmla="*/ 18288 h 18288"/>
              <a:gd name="connsiteX29" fmla="*/ 0 w 8818817"/>
              <a:gd name="connsiteY29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818817" h="18288" fill="none" extrusionOk="0">
                <a:moveTo>
                  <a:pt x="0" y="0"/>
                </a:moveTo>
                <a:cubicBezTo>
                  <a:pt x="273863" y="-26650"/>
                  <a:pt x="402057" y="41797"/>
                  <a:pt x="590182" y="0"/>
                </a:cubicBezTo>
                <a:cubicBezTo>
                  <a:pt x="806284" y="-9428"/>
                  <a:pt x="1120215" y="-1386"/>
                  <a:pt x="1268553" y="0"/>
                </a:cubicBezTo>
                <a:cubicBezTo>
                  <a:pt x="1465309" y="-22494"/>
                  <a:pt x="1719857" y="43542"/>
                  <a:pt x="2035112" y="0"/>
                </a:cubicBezTo>
                <a:cubicBezTo>
                  <a:pt x="2399245" y="6747"/>
                  <a:pt x="2361163" y="-18680"/>
                  <a:pt x="2625294" y="0"/>
                </a:cubicBezTo>
                <a:cubicBezTo>
                  <a:pt x="2898816" y="34204"/>
                  <a:pt x="2975168" y="16766"/>
                  <a:pt x="3303665" y="0"/>
                </a:cubicBezTo>
                <a:cubicBezTo>
                  <a:pt x="3598321" y="4788"/>
                  <a:pt x="4026476" y="-185"/>
                  <a:pt x="4158411" y="0"/>
                </a:cubicBezTo>
                <a:cubicBezTo>
                  <a:pt x="4349610" y="-10398"/>
                  <a:pt x="4451355" y="-43660"/>
                  <a:pt x="4660406" y="0"/>
                </a:cubicBezTo>
                <a:cubicBezTo>
                  <a:pt x="4804951" y="43584"/>
                  <a:pt x="5121837" y="30508"/>
                  <a:pt x="5426964" y="0"/>
                </a:cubicBezTo>
                <a:cubicBezTo>
                  <a:pt x="5734175" y="15947"/>
                  <a:pt x="5742396" y="-3640"/>
                  <a:pt x="5928959" y="0"/>
                </a:cubicBezTo>
                <a:cubicBezTo>
                  <a:pt x="6135887" y="24491"/>
                  <a:pt x="6295895" y="23226"/>
                  <a:pt x="6607329" y="0"/>
                </a:cubicBezTo>
                <a:cubicBezTo>
                  <a:pt x="6925037" y="-14850"/>
                  <a:pt x="7195175" y="-45938"/>
                  <a:pt x="7373888" y="0"/>
                </a:cubicBezTo>
                <a:cubicBezTo>
                  <a:pt x="7553356" y="1116"/>
                  <a:pt x="7660441" y="-29124"/>
                  <a:pt x="7787694" y="0"/>
                </a:cubicBezTo>
                <a:cubicBezTo>
                  <a:pt x="7898898" y="9625"/>
                  <a:pt x="8038372" y="-15638"/>
                  <a:pt x="8201500" y="0"/>
                </a:cubicBezTo>
                <a:cubicBezTo>
                  <a:pt x="8395240" y="-11302"/>
                  <a:pt x="8637895" y="-15383"/>
                  <a:pt x="8818817" y="0"/>
                </a:cubicBezTo>
                <a:cubicBezTo>
                  <a:pt x="8818448" y="5317"/>
                  <a:pt x="8819602" y="8572"/>
                  <a:pt x="8818817" y="18288"/>
                </a:cubicBezTo>
                <a:cubicBezTo>
                  <a:pt x="8544526" y="35963"/>
                  <a:pt x="8328700" y="-28322"/>
                  <a:pt x="8052258" y="18288"/>
                </a:cubicBezTo>
                <a:cubicBezTo>
                  <a:pt x="7764964" y="49685"/>
                  <a:pt x="7623834" y="-6770"/>
                  <a:pt x="7373888" y="18288"/>
                </a:cubicBezTo>
                <a:cubicBezTo>
                  <a:pt x="7096019" y="51578"/>
                  <a:pt x="7006124" y="30551"/>
                  <a:pt x="6783705" y="18288"/>
                </a:cubicBezTo>
                <a:cubicBezTo>
                  <a:pt x="6513377" y="19151"/>
                  <a:pt x="6239599" y="89556"/>
                  <a:pt x="6017147" y="18288"/>
                </a:cubicBezTo>
                <a:cubicBezTo>
                  <a:pt x="5769979" y="-23729"/>
                  <a:pt x="5572867" y="39922"/>
                  <a:pt x="5338776" y="18288"/>
                </a:cubicBezTo>
                <a:cubicBezTo>
                  <a:pt x="5125187" y="-1512"/>
                  <a:pt x="4653550" y="-8757"/>
                  <a:pt x="4484029" y="18288"/>
                </a:cubicBezTo>
                <a:cubicBezTo>
                  <a:pt x="4278918" y="50023"/>
                  <a:pt x="3923894" y="-71335"/>
                  <a:pt x="3629282" y="18288"/>
                </a:cubicBezTo>
                <a:cubicBezTo>
                  <a:pt x="3320272" y="80035"/>
                  <a:pt x="3133401" y="36379"/>
                  <a:pt x="2862724" y="18288"/>
                </a:cubicBezTo>
                <a:cubicBezTo>
                  <a:pt x="2575330" y="17334"/>
                  <a:pt x="2457275" y="7092"/>
                  <a:pt x="2096165" y="18288"/>
                </a:cubicBezTo>
                <a:cubicBezTo>
                  <a:pt x="1721549" y="40615"/>
                  <a:pt x="1684808" y="-16162"/>
                  <a:pt x="1329606" y="18288"/>
                </a:cubicBezTo>
                <a:cubicBezTo>
                  <a:pt x="975164" y="46007"/>
                  <a:pt x="986153" y="22849"/>
                  <a:pt x="827612" y="18288"/>
                </a:cubicBezTo>
                <a:cubicBezTo>
                  <a:pt x="695281" y="-5040"/>
                  <a:pt x="385932" y="12209"/>
                  <a:pt x="0" y="18288"/>
                </a:cubicBezTo>
                <a:cubicBezTo>
                  <a:pt x="532" y="12083"/>
                  <a:pt x="1268" y="4711"/>
                  <a:pt x="0" y="0"/>
                </a:cubicBezTo>
                <a:close/>
              </a:path>
              <a:path w="8818817" h="18288" stroke="0" extrusionOk="0">
                <a:moveTo>
                  <a:pt x="0" y="0"/>
                </a:moveTo>
                <a:cubicBezTo>
                  <a:pt x="164092" y="21146"/>
                  <a:pt x="349581" y="-52781"/>
                  <a:pt x="590182" y="0"/>
                </a:cubicBezTo>
                <a:cubicBezTo>
                  <a:pt x="825719" y="11596"/>
                  <a:pt x="895487" y="19529"/>
                  <a:pt x="1003988" y="0"/>
                </a:cubicBezTo>
                <a:cubicBezTo>
                  <a:pt x="1094190" y="56753"/>
                  <a:pt x="1612082" y="10109"/>
                  <a:pt x="1858735" y="0"/>
                </a:cubicBezTo>
                <a:cubicBezTo>
                  <a:pt x="2177931" y="-47468"/>
                  <a:pt x="2285857" y="-13945"/>
                  <a:pt x="2448918" y="0"/>
                </a:cubicBezTo>
                <a:cubicBezTo>
                  <a:pt x="2649277" y="-7868"/>
                  <a:pt x="2877651" y="-29064"/>
                  <a:pt x="3039100" y="0"/>
                </a:cubicBezTo>
                <a:cubicBezTo>
                  <a:pt x="3224765" y="26825"/>
                  <a:pt x="3603359" y="20117"/>
                  <a:pt x="3893847" y="0"/>
                </a:cubicBezTo>
                <a:cubicBezTo>
                  <a:pt x="4167777" y="-10674"/>
                  <a:pt x="4272745" y="22397"/>
                  <a:pt x="4395841" y="0"/>
                </a:cubicBezTo>
                <a:cubicBezTo>
                  <a:pt x="4525412" y="-100938"/>
                  <a:pt x="4989136" y="-72813"/>
                  <a:pt x="5250588" y="0"/>
                </a:cubicBezTo>
                <a:cubicBezTo>
                  <a:pt x="5572149" y="37756"/>
                  <a:pt x="5800846" y="-17665"/>
                  <a:pt x="6105335" y="0"/>
                </a:cubicBezTo>
                <a:cubicBezTo>
                  <a:pt x="6450578" y="14116"/>
                  <a:pt x="6457580" y="-9956"/>
                  <a:pt x="6783705" y="0"/>
                </a:cubicBezTo>
                <a:cubicBezTo>
                  <a:pt x="7131651" y="14062"/>
                  <a:pt x="7234314" y="4467"/>
                  <a:pt x="7638452" y="0"/>
                </a:cubicBezTo>
                <a:cubicBezTo>
                  <a:pt x="8057251" y="-10554"/>
                  <a:pt x="7979543" y="24371"/>
                  <a:pt x="8228635" y="0"/>
                </a:cubicBezTo>
                <a:cubicBezTo>
                  <a:pt x="8473420" y="-37047"/>
                  <a:pt x="8654402" y="-7677"/>
                  <a:pt x="8818817" y="0"/>
                </a:cubicBezTo>
                <a:cubicBezTo>
                  <a:pt x="8818192" y="5840"/>
                  <a:pt x="8819265" y="11706"/>
                  <a:pt x="8818817" y="18288"/>
                </a:cubicBezTo>
                <a:cubicBezTo>
                  <a:pt x="8482114" y="-18566"/>
                  <a:pt x="8371202" y="13610"/>
                  <a:pt x="8140446" y="18288"/>
                </a:cubicBezTo>
                <a:cubicBezTo>
                  <a:pt x="7918404" y="59798"/>
                  <a:pt x="7768323" y="-10071"/>
                  <a:pt x="7462076" y="18288"/>
                </a:cubicBezTo>
                <a:cubicBezTo>
                  <a:pt x="7224040" y="58168"/>
                  <a:pt x="7040382" y="15280"/>
                  <a:pt x="6607329" y="18288"/>
                </a:cubicBezTo>
                <a:cubicBezTo>
                  <a:pt x="6185290" y="32663"/>
                  <a:pt x="6122381" y="34765"/>
                  <a:pt x="5928959" y="18288"/>
                </a:cubicBezTo>
                <a:cubicBezTo>
                  <a:pt x="5732613" y="-4499"/>
                  <a:pt x="5601762" y="-5215"/>
                  <a:pt x="5515152" y="18288"/>
                </a:cubicBezTo>
                <a:cubicBezTo>
                  <a:pt x="5419691" y="44193"/>
                  <a:pt x="5256500" y="5069"/>
                  <a:pt x="5013158" y="18288"/>
                </a:cubicBezTo>
                <a:cubicBezTo>
                  <a:pt x="4783292" y="-7679"/>
                  <a:pt x="4344027" y="47539"/>
                  <a:pt x="4158411" y="18288"/>
                </a:cubicBezTo>
                <a:cubicBezTo>
                  <a:pt x="4020954" y="-11920"/>
                  <a:pt x="3678249" y="41305"/>
                  <a:pt x="3480041" y="18288"/>
                </a:cubicBezTo>
                <a:cubicBezTo>
                  <a:pt x="3252074" y="18289"/>
                  <a:pt x="3210060" y="6464"/>
                  <a:pt x="2978047" y="18288"/>
                </a:cubicBezTo>
                <a:cubicBezTo>
                  <a:pt x="2778940" y="17312"/>
                  <a:pt x="2423275" y="-6412"/>
                  <a:pt x="2299676" y="18288"/>
                </a:cubicBezTo>
                <a:cubicBezTo>
                  <a:pt x="2151772" y="30258"/>
                  <a:pt x="2049402" y="35034"/>
                  <a:pt x="1885870" y="18288"/>
                </a:cubicBezTo>
                <a:cubicBezTo>
                  <a:pt x="1727479" y="11737"/>
                  <a:pt x="1628923" y="39614"/>
                  <a:pt x="1472064" y="18288"/>
                </a:cubicBezTo>
                <a:cubicBezTo>
                  <a:pt x="1306552" y="13190"/>
                  <a:pt x="1118815" y="14736"/>
                  <a:pt x="793694" y="18288"/>
                </a:cubicBezTo>
                <a:cubicBezTo>
                  <a:pt x="442695" y="22196"/>
                  <a:pt x="234358" y="58557"/>
                  <a:pt x="0" y="18288"/>
                </a:cubicBezTo>
                <a:cubicBezTo>
                  <a:pt x="-618" y="10544"/>
                  <a:pt x="-607" y="8771"/>
                  <a:pt x="0" y="0"/>
                </a:cubicBezTo>
                <a:close/>
              </a:path>
              <a:path w="8818817" h="18288" fill="none" stroke="0" extrusionOk="0">
                <a:moveTo>
                  <a:pt x="0" y="0"/>
                </a:moveTo>
                <a:cubicBezTo>
                  <a:pt x="238698" y="-39443"/>
                  <a:pt x="378567" y="30270"/>
                  <a:pt x="590182" y="0"/>
                </a:cubicBezTo>
                <a:cubicBezTo>
                  <a:pt x="807050" y="-11863"/>
                  <a:pt x="1106390" y="24973"/>
                  <a:pt x="1268553" y="0"/>
                </a:cubicBezTo>
                <a:cubicBezTo>
                  <a:pt x="1400719" y="-16178"/>
                  <a:pt x="1664032" y="61207"/>
                  <a:pt x="2035112" y="0"/>
                </a:cubicBezTo>
                <a:cubicBezTo>
                  <a:pt x="2389555" y="-426"/>
                  <a:pt x="2362615" y="-26412"/>
                  <a:pt x="2625294" y="0"/>
                </a:cubicBezTo>
                <a:cubicBezTo>
                  <a:pt x="2906188" y="30633"/>
                  <a:pt x="2982304" y="19624"/>
                  <a:pt x="3303665" y="0"/>
                </a:cubicBezTo>
                <a:cubicBezTo>
                  <a:pt x="3604528" y="-27117"/>
                  <a:pt x="3981819" y="-5691"/>
                  <a:pt x="4158411" y="0"/>
                </a:cubicBezTo>
                <a:cubicBezTo>
                  <a:pt x="4327972" y="-20771"/>
                  <a:pt x="4450161" y="405"/>
                  <a:pt x="4660406" y="0"/>
                </a:cubicBezTo>
                <a:cubicBezTo>
                  <a:pt x="4901155" y="45031"/>
                  <a:pt x="5177275" y="-3108"/>
                  <a:pt x="5426964" y="0"/>
                </a:cubicBezTo>
                <a:cubicBezTo>
                  <a:pt x="5733891" y="16979"/>
                  <a:pt x="5742714" y="61"/>
                  <a:pt x="5928959" y="0"/>
                </a:cubicBezTo>
                <a:cubicBezTo>
                  <a:pt x="6126059" y="14669"/>
                  <a:pt x="6278317" y="43464"/>
                  <a:pt x="6607329" y="0"/>
                </a:cubicBezTo>
                <a:cubicBezTo>
                  <a:pt x="6954874" y="5209"/>
                  <a:pt x="7204584" y="-6696"/>
                  <a:pt x="7373888" y="0"/>
                </a:cubicBezTo>
                <a:cubicBezTo>
                  <a:pt x="7569876" y="1340"/>
                  <a:pt x="7655799" y="-19888"/>
                  <a:pt x="7787694" y="0"/>
                </a:cubicBezTo>
                <a:cubicBezTo>
                  <a:pt x="7903264" y="10911"/>
                  <a:pt x="8022447" y="-18304"/>
                  <a:pt x="8201500" y="0"/>
                </a:cubicBezTo>
                <a:cubicBezTo>
                  <a:pt x="8360340" y="9305"/>
                  <a:pt x="8615188" y="-50651"/>
                  <a:pt x="8818817" y="0"/>
                </a:cubicBezTo>
                <a:cubicBezTo>
                  <a:pt x="8818370" y="5549"/>
                  <a:pt x="8818566" y="9980"/>
                  <a:pt x="8818817" y="18288"/>
                </a:cubicBezTo>
                <a:cubicBezTo>
                  <a:pt x="8531689" y="37984"/>
                  <a:pt x="8377143" y="15660"/>
                  <a:pt x="8052258" y="18288"/>
                </a:cubicBezTo>
                <a:cubicBezTo>
                  <a:pt x="7751190" y="46364"/>
                  <a:pt x="7655087" y="-18425"/>
                  <a:pt x="7373888" y="18288"/>
                </a:cubicBezTo>
                <a:cubicBezTo>
                  <a:pt x="7091457" y="66204"/>
                  <a:pt x="6985722" y="36257"/>
                  <a:pt x="6783705" y="18288"/>
                </a:cubicBezTo>
                <a:cubicBezTo>
                  <a:pt x="6586152" y="50830"/>
                  <a:pt x="6209505" y="58977"/>
                  <a:pt x="6017147" y="18288"/>
                </a:cubicBezTo>
                <a:cubicBezTo>
                  <a:pt x="5797672" y="-40069"/>
                  <a:pt x="5512120" y="35603"/>
                  <a:pt x="5338776" y="18288"/>
                </a:cubicBezTo>
                <a:cubicBezTo>
                  <a:pt x="5144309" y="10882"/>
                  <a:pt x="4670717" y="13725"/>
                  <a:pt x="4484029" y="18288"/>
                </a:cubicBezTo>
                <a:cubicBezTo>
                  <a:pt x="4280089" y="69246"/>
                  <a:pt x="3901612" y="-40022"/>
                  <a:pt x="3629282" y="18288"/>
                </a:cubicBezTo>
                <a:cubicBezTo>
                  <a:pt x="3345093" y="54709"/>
                  <a:pt x="3137333" y="-17239"/>
                  <a:pt x="2862724" y="18288"/>
                </a:cubicBezTo>
                <a:cubicBezTo>
                  <a:pt x="2611315" y="30518"/>
                  <a:pt x="2440527" y="-4769"/>
                  <a:pt x="2096165" y="18288"/>
                </a:cubicBezTo>
                <a:cubicBezTo>
                  <a:pt x="1739544" y="46225"/>
                  <a:pt x="1683636" y="-15538"/>
                  <a:pt x="1329606" y="18288"/>
                </a:cubicBezTo>
                <a:cubicBezTo>
                  <a:pt x="976404" y="46181"/>
                  <a:pt x="984813" y="23761"/>
                  <a:pt x="827612" y="18288"/>
                </a:cubicBezTo>
                <a:cubicBezTo>
                  <a:pt x="635035" y="-2215"/>
                  <a:pt x="421841" y="-25137"/>
                  <a:pt x="0" y="18288"/>
                </a:cubicBezTo>
                <a:cubicBezTo>
                  <a:pt x="197" y="11712"/>
                  <a:pt x="738" y="651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18817"/>
                      <a:gd name="connsiteY0" fmla="*/ 0 h 18288"/>
                      <a:gd name="connsiteX1" fmla="*/ 590182 w 8818817"/>
                      <a:gd name="connsiteY1" fmla="*/ 0 h 18288"/>
                      <a:gd name="connsiteX2" fmla="*/ 1268553 w 8818817"/>
                      <a:gd name="connsiteY2" fmla="*/ 0 h 18288"/>
                      <a:gd name="connsiteX3" fmla="*/ 2035112 w 8818817"/>
                      <a:gd name="connsiteY3" fmla="*/ 0 h 18288"/>
                      <a:gd name="connsiteX4" fmla="*/ 2625294 w 8818817"/>
                      <a:gd name="connsiteY4" fmla="*/ 0 h 18288"/>
                      <a:gd name="connsiteX5" fmla="*/ 3303665 w 8818817"/>
                      <a:gd name="connsiteY5" fmla="*/ 0 h 18288"/>
                      <a:gd name="connsiteX6" fmla="*/ 4158411 w 8818817"/>
                      <a:gd name="connsiteY6" fmla="*/ 0 h 18288"/>
                      <a:gd name="connsiteX7" fmla="*/ 4660406 w 8818817"/>
                      <a:gd name="connsiteY7" fmla="*/ 0 h 18288"/>
                      <a:gd name="connsiteX8" fmla="*/ 5426964 w 8818817"/>
                      <a:gd name="connsiteY8" fmla="*/ 0 h 18288"/>
                      <a:gd name="connsiteX9" fmla="*/ 5928959 w 8818817"/>
                      <a:gd name="connsiteY9" fmla="*/ 0 h 18288"/>
                      <a:gd name="connsiteX10" fmla="*/ 6607329 w 8818817"/>
                      <a:gd name="connsiteY10" fmla="*/ 0 h 18288"/>
                      <a:gd name="connsiteX11" fmla="*/ 7373888 w 8818817"/>
                      <a:gd name="connsiteY11" fmla="*/ 0 h 18288"/>
                      <a:gd name="connsiteX12" fmla="*/ 7787694 w 8818817"/>
                      <a:gd name="connsiteY12" fmla="*/ 0 h 18288"/>
                      <a:gd name="connsiteX13" fmla="*/ 8201500 w 8818817"/>
                      <a:gd name="connsiteY13" fmla="*/ 0 h 18288"/>
                      <a:gd name="connsiteX14" fmla="*/ 8818817 w 8818817"/>
                      <a:gd name="connsiteY14" fmla="*/ 0 h 18288"/>
                      <a:gd name="connsiteX15" fmla="*/ 8818817 w 8818817"/>
                      <a:gd name="connsiteY15" fmla="*/ 18288 h 18288"/>
                      <a:gd name="connsiteX16" fmla="*/ 8052258 w 8818817"/>
                      <a:gd name="connsiteY16" fmla="*/ 18288 h 18288"/>
                      <a:gd name="connsiteX17" fmla="*/ 7373888 w 8818817"/>
                      <a:gd name="connsiteY17" fmla="*/ 18288 h 18288"/>
                      <a:gd name="connsiteX18" fmla="*/ 6783705 w 8818817"/>
                      <a:gd name="connsiteY18" fmla="*/ 18288 h 18288"/>
                      <a:gd name="connsiteX19" fmla="*/ 6017147 w 8818817"/>
                      <a:gd name="connsiteY19" fmla="*/ 18288 h 18288"/>
                      <a:gd name="connsiteX20" fmla="*/ 5338776 w 8818817"/>
                      <a:gd name="connsiteY20" fmla="*/ 18288 h 18288"/>
                      <a:gd name="connsiteX21" fmla="*/ 4484029 w 8818817"/>
                      <a:gd name="connsiteY21" fmla="*/ 18288 h 18288"/>
                      <a:gd name="connsiteX22" fmla="*/ 3629282 w 8818817"/>
                      <a:gd name="connsiteY22" fmla="*/ 18288 h 18288"/>
                      <a:gd name="connsiteX23" fmla="*/ 2862724 w 8818817"/>
                      <a:gd name="connsiteY23" fmla="*/ 18288 h 18288"/>
                      <a:gd name="connsiteX24" fmla="*/ 2096165 w 8818817"/>
                      <a:gd name="connsiteY24" fmla="*/ 18288 h 18288"/>
                      <a:gd name="connsiteX25" fmla="*/ 1329606 w 8818817"/>
                      <a:gd name="connsiteY25" fmla="*/ 18288 h 18288"/>
                      <a:gd name="connsiteX26" fmla="*/ 827612 w 8818817"/>
                      <a:gd name="connsiteY26" fmla="*/ 18288 h 18288"/>
                      <a:gd name="connsiteX27" fmla="*/ 0 w 8818817"/>
                      <a:gd name="connsiteY27" fmla="*/ 18288 h 18288"/>
                      <a:gd name="connsiteX28" fmla="*/ 0 w 8818817"/>
                      <a:gd name="connsiteY28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8818817" h="18288" fill="none" extrusionOk="0">
                        <a:moveTo>
                          <a:pt x="0" y="0"/>
                        </a:moveTo>
                        <a:cubicBezTo>
                          <a:pt x="262949" y="-24484"/>
                          <a:pt x="408099" y="19186"/>
                          <a:pt x="590182" y="0"/>
                        </a:cubicBezTo>
                        <a:cubicBezTo>
                          <a:pt x="772265" y="-19186"/>
                          <a:pt x="1128088" y="24283"/>
                          <a:pt x="1268553" y="0"/>
                        </a:cubicBezTo>
                        <a:cubicBezTo>
                          <a:pt x="1409018" y="-24283"/>
                          <a:pt x="1675537" y="-2382"/>
                          <a:pt x="2035112" y="0"/>
                        </a:cubicBezTo>
                        <a:cubicBezTo>
                          <a:pt x="2394687" y="2382"/>
                          <a:pt x="2356878" y="-29153"/>
                          <a:pt x="2625294" y="0"/>
                        </a:cubicBezTo>
                        <a:cubicBezTo>
                          <a:pt x="2893710" y="29153"/>
                          <a:pt x="2980335" y="23676"/>
                          <a:pt x="3303665" y="0"/>
                        </a:cubicBezTo>
                        <a:cubicBezTo>
                          <a:pt x="3626995" y="-23676"/>
                          <a:pt x="3985693" y="-9338"/>
                          <a:pt x="4158411" y="0"/>
                        </a:cubicBezTo>
                        <a:cubicBezTo>
                          <a:pt x="4331129" y="9338"/>
                          <a:pt x="4464707" y="-19810"/>
                          <a:pt x="4660406" y="0"/>
                        </a:cubicBezTo>
                        <a:cubicBezTo>
                          <a:pt x="4856105" y="19810"/>
                          <a:pt x="5118656" y="-17202"/>
                          <a:pt x="5426964" y="0"/>
                        </a:cubicBezTo>
                        <a:cubicBezTo>
                          <a:pt x="5735272" y="17202"/>
                          <a:pt x="5740585" y="-1680"/>
                          <a:pt x="5928959" y="0"/>
                        </a:cubicBezTo>
                        <a:cubicBezTo>
                          <a:pt x="6117333" y="1680"/>
                          <a:pt x="6276034" y="19821"/>
                          <a:pt x="6607329" y="0"/>
                        </a:cubicBezTo>
                        <a:cubicBezTo>
                          <a:pt x="6938624" y="-19821"/>
                          <a:pt x="7196011" y="-17197"/>
                          <a:pt x="7373888" y="0"/>
                        </a:cubicBezTo>
                        <a:cubicBezTo>
                          <a:pt x="7551765" y="17197"/>
                          <a:pt x="7653231" y="-7809"/>
                          <a:pt x="7787694" y="0"/>
                        </a:cubicBezTo>
                        <a:cubicBezTo>
                          <a:pt x="7922157" y="7809"/>
                          <a:pt x="8034668" y="-9872"/>
                          <a:pt x="8201500" y="0"/>
                        </a:cubicBezTo>
                        <a:cubicBezTo>
                          <a:pt x="8368332" y="9872"/>
                          <a:pt x="8632688" y="-14979"/>
                          <a:pt x="8818817" y="0"/>
                        </a:cubicBezTo>
                        <a:cubicBezTo>
                          <a:pt x="8818363" y="5645"/>
                          <a:pt x="8819349" y="9523"/>
                          <a:pt x="8818817" y="18288"/>
                        </a:cubicBezTo>
                        <a:cubicBezTo>
                          <a:pt x="8551109" y="3260"/>
                          <a:pt x="8353010" y="-2273"/>
                          <a:pt x="8052258" y="18288"/>
                        </a:cubicBezTo>
                        <a:cubicBezTo>
                          <a:pt x="7751506" y="38849"/>
                          <a:pt x="7645787" y="-12908"/>
                          <a:pt x="7373888" y="18288"/>
                        </a:cubicBezTo>
                        <a:cubicBezTo>
                          <a:pt x="7101989" y="49484"/>
                          <a:pt x="7006216" y="35164"/>
                          <a:pt x="6783705" y="18288"/>
                        </a:cubicBezTo>
                        <a:cubicBezTo>
                          <a:pt x="6561194" y="1412"/>
                          <a:pt x="6242780" y="41430"/>
                          <a:pt x="6017147" y="18288"/>
                        </a:cubicBezTo>
                        <a:cubicBezTo>
                          <a:pt x="5791514" y="-4854"/>
                          <a:pt x="5547049" y="37580"/>
                          <a:pt x="5338776" y="18288"/>
                        </a:cubicBezTo>
                        <a:cubicBezTo>
                          <a:pt x="5130503" y="-1004"/>
                          <a:pt x="4682339" y="-21368"/>
                          <a:pt x="4484029" y="18288"/>
                        </a:cubicBezTo>
                        <a:cubicBezTo>
                          <a:pt x="4285719" y="57944"/>
                          <a:pt x="3919544" y="-16230"/>
                          <a:pt x="3629282" y="18288"/>
                        </a:cubicBezTo>
                        <a:cubicBezTo>
                          <a:pt x="3339020" y="52806"/>
                          <a:pt x="3139217" y="21861"/>
                          <a:pt x="2862724" y="18288"/>
                        </a:cubicBezTo>
                        <a:cubicBezTo>
                          <a:pt x="2586231" y="14715"/>
                          <a:pt x="2452030" y="-7293"/>
                          <a:pt x="2096165" y="18288"/>
                        </a:cubicBezTo>
                        <a:cubicBezTo>
                          <a:pt x="1740300" y="43869"/>
                          <a:pt x="1684998" y="-11250"/>
                          <a:pt x="1329606" y="18288"/>
                        </a:cubicBezTo>
                        <a:cubicBezTo>
                          <a:pt x="974214" y="47826"/>
                          <a:pt x="984120" y="24964"/>
                          <a:pt x="827612" y="18288"/>
                        </a:cubicBezTo>
                        <a:cubicBezTo>
                          <a:pt x="671104" y="11612"/>
                          <a:pt x="371122" y="24736"/>
                          <a:pt x="0" y="18288"/>
                        </a:cubicBezTo>
                        <a:cubicBezTo>
                          <a:pt x="442" y="11574"/>
                          <a:pt x="380" y="5542"/>
                          <a:pt x="0" y="0"/>
                        </a:cubicBezTo>
                        <a:close/>
                      </a:path>
                      <a:path w="8818817" h="18288" stroke="0" extrusionOk="0">
                        <a:moveTo>
                          <a:pt x="0" y="0"/>
                        </a:moveTo>
                        <a:cubicBezTo>
                          <a:pt x="155868" y="20640"/>
                          <a:pt x="352919" y="-11406"/>
                          <a:pt x="590182" y="0"/>
                        </a:cubicBezTo>
                        <a:cubicBezTo>
                          <a:pt x="827445" y="11406"/>
                          <a:pt x="886816" y="8962"/>
                          <a:pt x="1003988" y="0"/>
                        </a:cubicBezTo>
                        <a:cubicBezTo>
                          <a:pt x="1121160" y="-8962"/>
                          <a:pt x="1545340" y="33549"/>
                          <a:pt x="1858735" y="0"/>
                        </a:cubicBezTo>
                        <a:cubicBezTo>
                          <a:pt x="2172130" y="-33549"/>
                          <a:pt x="2267590" y="-22008"/>
                          <a:pt x="2448918" y="0"/>
                        </a:cubicBezTo>
                        <a:cubicBezTo>
                          <a:pt x="2630246" y="22008"/>
                          <a:pt x="2864828" y="-24787"/>
                          <a:pt x="3039100" y="0"/>
                        </a:cubicBezTo>
                        <a:cubicBezTo>
                          <a:pt x="3213372" y="24787"/>
                          <a:pt x="3602095" y="3979"/>
                          <a:pt x="3893847" y="0"/>
                        </a:cubicBezTo>
                        <a:cubicBezTo>
                          <a:pt x="4185599" y="-3979"/>
                          <a:pt x="4264447" y="22944"/>
                          <a:pt x="4395841" y="0"/>
                        </a:cubicBezTo>
                        <a:cubicBezTo>
                          <a:pt x="4527235" y="-22944"/>
                          <a:pt x="4932153" y="-31476"/>
                          <a:pt x="5250588" y="0"/>
                        </a:cubicBezTo>
                        <a:cubicBezTo>
                          <a:pt x="5569023" y="31476"/>
                          <a:pt x="5762744" y="-16835"/>
                          <a:pt x="6105335" y="0"/>
                        </a:cubicBezTo>
                        <a:cubicBezTo>
                          <a:pt x="6447926" y="16835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225080" y="12464"/>
                          <a:pt x="7638452" y="0"/>
                        </a:cubicBezTo>
                        <a:cubicBezTo>
                          <a:pt x="8051824" y="-12464"/>
                          <a:pt x="7979154" y="26680"/>
                          <a:pt x="8228635" y="0"/>
                        </a:cubicBezTo>
                        <a:cubicBezTo>
                          <a:pt x="8478116" y="-26680"/>
                          <a:pt x="8652882" y="-19086"/>
                          <a:pt x="8818817" y="0"/>
                        </a:cubicBezTo>
                        <a:cubicBezTo>
                          <a:pt x="8818446" y="5901"/>
                          <a:pt x="8819300" y="12662"/>
                          <a:pt x="8818817" y="18288"/>
                        </a:cubicBezTo>
                        <a:cubicBezTo>
                          <a:pt x="8502052" y="-1274"/>
                          <a:pt x="8388992" y="-7334"/>
                          <a:pt x="8140446" y="18288"/>
                        </a:cubicBezTo>
                        <a:cubicBezTo>
                          <a:pt x="7891900" y="43910"/>
                          <a:pt x="7737061" y="-5568"/>
                          <a:pt x="7462076" y="18288"/>
                        </a:cubicBezTo>
                        <a:cubicBezTo>
                          <a:pt x="7187091" y="42144"/>
                          <a:pt x="7028207" y="7419"/>
                          <a:pt x="6607329" y="18288"/>
                        </a:cubicBezTo>
                        <a:cubicBezTo>
                          <a:pt x="6186451" y="29157"/>
                          <a:pt x="6117632" y="37478"/>
                          <a:pt x="5928959" y="18288"/>
                        </a:cubicBezTo>
                        <a:cubicBezTo>
                          <a:pt x="5740286" y="-902"/>
                          <a:pt x="5608778" y="5914"/>
                          <a:pt x="5515152" y="18288"/>
                        </a:cubicBezTo>
                        <a:cubicBezTo>
                          <a:pt x="5421526" y="30662"/>
                          <a:pt x="5252736" y="1939"/>
                          <a:pt x="5013158" y="18288"/>
                        </a:cubicBezTo>
                        <a:cubicBezTo>
                          <a:pt x="4773580" y="34637"/>
                          <a:pt x="4338101" y="58213"/>
                          <a:pt x="4158411" y="18288"/>
                        </a:cubicBezTo>
                        <a:cubicBezTo>
                          <a:pt x="3978721" y="-21637"/>
                          <a:pt x="3703738" y="25847"/>
                          <a:pt x="3480041" y="18288"/>
                        </a:cubicBezTo>
                        <a:cubicBezTo>
                          <a:pt x="3256344" y="10730"/>
                          <a:pt x="3205512" y="5626"/>
                          <a:pt x="2978047" y="18288"/>
                        </a:cubicBezTo>
                        <a:cubicBezTo>
                          <a:pt x="2750582" y="30950"/>
                          <a:pt x="2441746" y="20556"/>
                          <a:pt x="2299676" y="18288"/>
                        </a:cubicBezTo>
                        <a:cubicBezTo>
                          <a:pt x="2157606" y="16020"/>
                          <a:pt x="2041618" y="25186"/>
                          <a:pt x="1885870" y="18288"/>
                        </a:cubicBezTo>
                        <a:cubicBezTo>
                          <a:pt x="1730122" y="11390"/>
                          <a:pt x="1627720" y="25122"/>
                          <a:pt x="1472064" y="18288"/>
                        </a:cubicBezTo>
                        <a:cubicBezTo>
                          <a:pt x="1316408" y="11454"/>
                          <a:pt x="1120304" y="8586"/>
                          <a:pt x="793694" y="18288"/>
                        </a:cubicBezTo>
                        <a:cubicBezTo>
                          <a:pt x="467084" y="27991"/>
                          <a:pt x="273083" y="36665"/>
                          <a:pt x="0" y="18288"/>
                        </a:cubicBezTo>
                        <a:cubicBezTo>
                          <a:pt x="-734" y="10935"/>
                          <a:pt x="-262" y="897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37C15-5D56-8C76-7ED3-7786D6E42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929384"/>
            <a:ext cx="8543925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When asked "Would you say that the gap between those with high incomes and those with low incomes is too large, about right or too small?"</a:t>
            </a:r>
            <a:endParaRPr lang="en-US" sz="2000" b="1" dirty="0"/>
          </a:p>
          <a:p>
            <a:pPr marL="285750"/>
            <a:r>
              <a:rPr lang="en-US" sz="2000" dirty="0"/>
              <a:t>80% of Britain's say it was too large</a:t>
            </a:r>
            <a:endParaRPr lang="en-US" sz="2000" b="1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Most people are happy with some degree of inequality (almost no one believes that everyone's income should be exactly the same)</a:t>
            </a:r>
          </a:p>
          <a:p>
            <a:pPr marL="342900"/>
            <a:r>
              <a:rPr lang="en-US" sz="2000" dirty="0"/>
              <a:t>differences in opinion often depend on why they think the differences arise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BDE03D-C24B-15F7-DBBF-31EDA9E37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66" y="4669277"/>
            <a:ext cx="2530662" cy="17457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ED8261-9FA8-3B14-6E3B-C3D2286F0B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996" b="15805"/>
          <a:stretch/>
        </p:blipFill>
        <p:spPr>
          <a:xfrm>
            <a:off x="3649044" y="4776280"/>
            <a:ext cx="2605433" cy="16387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65682C-1E56-A27B-3E39-500C6C10F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4537" y="4600666"/>
            <a:ext cx="2229796" cy="191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71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352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32761F-1DAE-B818-C8E6-EFDD084C550A}"/>
              </a:ext>
            </a:extLst>
          </p:cNvPr>
          <p:cNvSpPr txBox="1"/>
          <p:nvPr/>
        </p:nvSpPr>
        <p:spPr>
          <a:xfrm>
            <a:off x="681037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﻿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Inequality is not the same as poverty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591" y="1677373"/>
            <a:ext cx="8818817" cy="18288"/>
          </a:xfrm>
          <a:custGeom>
            <a:avLst/>
            <a:gdLst>
              <a:gd name="connsiteX0" fmla="*/ 0 w 8818817"/>
              <a:gd name="connsiteY0" fmla="*/ 0 h 18288"/>
              <a:gd name="connsiteX1" fmla="*/ 590182 w 8818817"/>
              <a:gd name="connsiteY1" fmla="*/ 0 h 18288"/>
              <a:gd name="connsiteX2" fmla="*/ 1268553 w 8818817"/>
              <a:gd name="connsiteY2" fmla="*/ 0 h 18288"/>
              <a:gd name="connsiteX3" fmla="*/ 2035112 w 8818817"/>
              <a:gd name="connsiteY3" fmla="*/ 0 h 18288"/>
              <a:gd name="connsiteX4" fmla="*/ 2625294 w 8818817"/>
              <a:gd name="connsiteY4" fmla="*/ 0 h 18288"/>
              <a:gd name="connsiteX5" fmla="*/ 3303665 w 8818817"/>
              <a:gd name="connsiteY5" fmla="*/ 0 h 18288"/>
              <a:gd name="connsiteX6" fmla="*/ 4158411 w 8818817"/>
              <a:gd name="connsiteY6" fmla="*/ 0 h 18288"/>
              <a:gd name="connsiteX7" fmla="*/ 4660406 w 8818817"/>
              <a:gd name="connsiteY7" fmla="*/ 0 h 18288"/>
              <a:gd name="connsiteX8" fmla="*/ 5426964 w 8818817"/>
              <a:gd name="connsiteY8" fmla="*/ 0 h 18288"/>
              <a:gd name="connsiteX9" fmla="*/ 5928959 w 8818817"/>
              <a:gd name="connsiteY9" fmla="*/ 0 h 18288"/>
              <a:gd name="connsiteX10" fmla="*/ 6607329 w 8818817"/>
              <a:gd name="connsiteY10" fmla="*/ 0 h 18288"/>
              <a:gd name="connsiteX11" fmla="*/ 7373888 w 8818817"/>
              <a:gd name="connsiteY11" fmla="*/ 0 h 18288"/>
              <a:gd name="connsiteX12" fmla="*/ 7787694 w 8818817"/>
              <a:gd name="connsiteY12" fmla="*/ 0 h 18288"/>
              <a:gd name="connsiteX13" fmla="*/ 8201500 w 8818817"/>
              <a:gd name="connsiteY13" fmla="*/ 0 h 18288"/>
              <a:gd name="connsiteX14" fmla="*/ 8818817 w 8818817"/>
              <a:gd name="connsiteY14" fmla="*/ 0 h 18288"/>
              <a:gd name="connsiteX15" fmla="*/ 8818817 w 8818817"/>
              <a:gd name="connsiteY15" fmla="*/ 18288 h 18288"/>
              <a:gd name="connsiteX16" fmla="*/ 8052258 w 8818817"/>
              <a:gd name="connsiteY16" fmla="*/ 18288 h 18288"/>
              <a:gd name="connsiteX17" fmla="*/ 7373888 w 8818817"/>
              <a:gd name="connsiteY17" fmla="*/ 18288 h 18288"/>
              <a:gd name="connsiteX18" fmla="*/ 6783705 w 8818817"/>
              <a:gd name="connsiteY18" fmla="*/ 18288 h 18288"/>
              <a:gd name="connsiteX19" fmla="*/ 6017147 w 8818817"/>
              <a:gd name="connsiteY19" fmla="*/ 18288 h 18288"/>
              <a:gd name="connsiteX20" fmla="*/ 5338776 w 8818817"/>
              <a:gd name="connsiteY20" fmla="*/ 18288 h 18288"/>
              <a:gd name="connsiteX21" fmla="*/ 4484029 w 8818817"/>
              <a:gd name="connsiteY21" fmla="*/ 18288 h 18288"/>
              <a:gd name="connsiteX22" fmla="*/ 3629282 w 8818817"/>
              <a:gd name="connsiteY22" fmla="*/ 18288 h 18288"/>
              <a:gd name="connsiteX23" fmla="*/ 2862724 w 8818817"/>
              <a:gd name="connsiteY23" fmla="*/ 18288 h 18288"/>
              <a:gd name="connsiteX24" fmla="*/ 2096165 w 8818817"/>
              <a:gd name="connsiteY24" fmla="*/ 18288 h 18288"/>
              <a:gd name="connsiteX25" fmla="*/ 1329606 w 8818817"/>
              <a:gd name="connsiteY25" fmla="*/ 18288 h 18288"/>
              <a:gd name="connsiteX26" fmla="*/ 827612 w 8818817"/>
              <a:gd name="connsiteY26" fmla="*/ 18288 h 18288"/>
              <a:gd name="connsiteX27" fmla="*/ 0 w 8818817"/>
              <a:gd name="connsiteY27" fmla="*/ 18288 h 18288"/>
              <a:gd name="connsiteX28" fmla="*/ 0 w 8818817"/>
              <a:gd name="connsiteY28" fmla="*/ 0 h 18288"/>
              <a:gd name="connsiteX0" fmla="*/ 0 w 8818817"/>
              <a:gd name="connsiteY0" fmla="*/ 0 h 18288"/>
              <a:gd name="connsiteX1" fmla="*/ 590182 w 8818817"/>
              <a:gd name="connsiteY1" fmla="*/ 0 h 18288"/>
              <a:gd name="connsiteX2" fmla="*/ 1003988 w 8818817"/>
              <a:gd name="connsiteY2" fmla="*/ 0 h 18288"/>
              <a:gd name="connsiteX3" fmla="*/ 1858735 w 8818817"/>
              <a:gd name="connsiteY3" fmla="*/ 0 h 18288"/>
              <a:gd name="connsiteX4" fmla="*/ 2448918 w 8818817"/>
              <a:gd name="connsiteY4" fmla="*/ 0 h 18288"/>
              <a:gd name="connsiteX5" fmla="*/ 3039100 w 8818817"/>
              <a:gd name="connsiteY5" fmla="*/ 0 h 18288"/>
              <a:gd name="connsiteX6" fmla="*/ 3893847 w 8818817"/>
              <a:gd name="connsiteY6" fmla="*/ 0 h 18288"/>
              <a:gd name="connsiteX7" fmla="*/ 4395841 w 8818817"/>
              <a:gd name="connsiteY7" fmla="*/ 0 h 18288"/>
              <a:gd name="connsiteX8" fmla="*/ 5250588 w 8818817"/>
              <a:gd name="connsiteY8" fmla="*/ 0 h 18288"/>
              <a:gd name="connsiteX9" fmla="*/ 6105335 w 8818817"/>
              <a:gd name="connsiteY9" fmla="*/ 0 h 18288"/>
              <a:gd name="connsiteX10" fmla="*/ 6783705 w 8818817"/>
              <a:gd name="connsiteY10" fmla="*/ 0 h 18288"/>
              <a:gd name="connsiteX11" fmla="*/ 7638452 w 8818817"/>
              <a:gd name="connsiteY11" fmla="*/ 0 h 18288"/>
              <a:gd name="connsiteX12" fmla="*/ 8228635 w 8818817"/>
              <a:gd name="connsiteY12" fmla="*/ 0 h 18288"/>
              <a:gd name="connsiteX13" fmla="*/ 8818817 w 8818817"/>
              <a:gd name="connsiteY13" fmla="*/ 0 h 18288"/>
              <a:gd name="connsiteX14" fmla="*/ 8818817 w 8818817"/>
              <a:gd name="connsiteY14" fmla="*/ 18288 h 18288"/>
              <a:gd name="connsiteX15" fmla="*/ 8140446 w 8818817"/>
              <a:gd name="connsiteY15" fmla="*/ 18288 h 18288"/>
              <a:gd name="connsiteX16" fmla="*/ 7462076 w 8818817"/>
              <a:gd name="connsiteY16" fmla="*/ 18288 h 18288"/>
              <a:gd name="connsiteX17" fmla="*/ 6607329 w 8818817"/>
              <a:gd name="connsiteY17" fmla="*/ 18288 h 18288"/>
              <a:gd name="connsiteX18" fmla="*/ 5928959 w 8818817"/>
              <a:gd name="connsiteY18" fmla="*/ 18288 h 18288"/>
              <a:gd name="connsiteX19" fmla="*/ 5515152 w 8818817"/>
              <a:gd name="connsiteY19" fmla="*/ 18288 h 18288"/>
              <a:gd name="connsiteX20" fmla="*/ 5013158 w 8818817"/>
              <a:gd name="connsiteY20" fmla="*/ 18288 h 18288"/>
              <a:gd name="connsiteX21" fmla="*/ 4158411 w 8818817"/>
              <a:gd name="connsiteY21" fmla="*/ 18288 h 18288"/>
              <a:gd name="connsiteX22" fmla="*/ 3480041 w 8818817"/>
              <a:gd name="connsiteY22" fmla="*/ 18288 h 18288"/>
              <a:gd name="connsiteX23" fmla="*/ 2978047 w 8818817"/>
              <a:gd name="connsiteY23" fmla="*/ 18288 h 18288"/>
              <a:gd name="connsiteX24" fmla="*/ 2299676 w 8818817"/>
              <a:gd name="connsiteY24" fmla="*/ 18288 h 18288"/>
              <a:gd name="connsiteX25" fmla="*/ 1885870 w 8818817"/>
              <a:gd name="connsiteY25" fmla="*/ 18288 h 18288"/>
              <a:gd name="connsiteX26" fmla="*/ 1472064 w 8818817"/>
              <a:gd name="connsiteY26" fmla="*/ 18288 h 18288"/>
              <a:gd name="connsiteX27" fmla="*/ 793694 w 8818817"/>
              <a:gd name="connsiteY27" fmla="*/ 18288 h 18288"/>
              <a:gd name="connsiteX28" fmla="*/ 0 w 8818817"/>
              <a:gd name="connsiteY28" fmla="*/ 18288 h 18288"/>
              <a:gd name="connsiteX29" fmla="*/ 0 w 8818817"/>
              <a:gd name="connsiteY29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818817" h="18288" fill="none" extrusionOk="0">
                <a:moveTo>
                  <a:pt x="0" y="0"/>
                </a:moveTo>
                <a:cubicBezTo>
                  <a:pt x="273863" y="-26650"/>
                  <a:pt x="402057" y="41797"/>
                  <a:pt x="590182" y="0"/>
                </a:cubicBezTo>
                <a:cubicBezTo>
                  <a:pt x="806284" y="-9428"/>
                  <a:pt x="1120215" y="-1386"/>
                  <a:pt x="1268553" y="0"/>
                </a:cubicBezTo>
                <a:cubicBezTo>
                  <a:pt x="1465309" y="-22494"/>
                  <a:pt x="1719857" y="43542"/>
                  <a:pt x="2035112" y="0"/>
                </a:cubicBezTo>
                <a:cubicBezTo>
                  <a:pt x="2399245" y="6747"/>
                  <a:pt x="2361163" y="-18680"/>
                  <a:pt x="2625294" y="0"/>
                </a:cubicBezTo>
                <a:cubicBezTo>
                  <a:pt x="2898816" y="34204"/>
                  <a:pt x="2975168" y="16766"/>
                  <a:pt x="3303665" y="0"/>
                </a:cubicBezTo>
                <a:cubicBezTo>
                  <a:pt x="3598321" y="4788"/>
                  <a:pt x="4026476" y="-185"/>
                  <a:pt x="4158411" y="0"/>
                </a:cubicBezTo>
                <a:cubicBezTo>
                  <a:pt x="4349610" y="-10398"/>
                  <a:pt x="4451355" y="-43660"/>
                  <a:pt x="4660406" y="0"/>
                </a:cubicBezTo>
                <a:cubicBezTo>
                  <a:pt x="4804951" y="43584"/>
                  <a:pt x="5121837" y="30508"/>
                  <a:pt x="5426964" y="0"/>
                </a:cubicBezTo>
                <a:cubicBezTo>
                  <a:pt x="5734175" y="15947"/>
                  <a:pt x="5742396" y="-3640"/>
                  <a:pt x="5928959" y="0"/>
                </a:cubicBezTo>
                <a:cubicBezTo>
                  <a:pt x="6135887" y="24491"/>
                  <a:pt x="6295895" y="23226"/>
                  <a:pt x="6607329" y="0"/>
                </a:cubicBezTo>
                <a:cubicBezTo>
                  <a:pt x="6925037" y="-14850"/>
                  <a:pt x="7195175" y="-45938"/>
                  <a:pt x="7373888" y="0"/>
                </a:cubicBezTo>
                <a:cubicBezTo>
                  <a:pt x="7553356" y="1116"/>
                  <a:pt x="7660441" y="-29124"/>
                  <a:pt x="7787694" y="0"/>
                </a:cubicBezTo>
                <a:cubicBezTo>
                  <a:pt x="7898898" y="9625"/>
                  <a:pt x="8038372" y="-15638"/>
                  <a:pt x="8201500" y="0"/>
                </a:cubicBezTo>
                <a:cubicBezTo>
                  <a:pt x="8395240" y="-11302"/>
                  <a:pt x="8637895" y="-15383"/>
                  <a:pt x="8818817" y="0"/>
                </a:cubicBezTo>
                <a:cubicBezTo>
                  <a:pt x="8818448" y="5317"/>
                  <a:pt x="8819602" y="8572"/>
                  <a:pt x="8818817" y="18288"/>
                </a:cubicBezTo>
                <a:cubicBezTo>
                  <a:pt x="8544526" y="35963"/>
                  <a:pt x="8328700" y="-28322"/>
                  <a:pt x="8052258" y="18288"/>
                </a:cubicBezTo>
                <a:cubicBezTo>
                  <a:pt x="7764964" y="49685"/>
                  <a:pt x="7623834" y="-6770"/>
                  <a:pt x="7373888" y="18288"/>
                </a:cubicBezTo>
                <a:cubicBezTo>
                  <a:pt x="7096019" y="51578"/>
                  <a:pt x="7006124" y="30551"/>
                  <a:pt x="6783705" y="18288"/>
                </a:cubicBezTo>
                <a:cubicBezTo>
                  <a:pt x="6513377" y="19151"/>
                  <a:pt x="6239599" y="89556"/>
                  <a:pt x="6017147" y="18288"/>
                </a:cubicBezTo>
                <a:cubicBezTo>
                  <a:pt x="5769979" y="-23729"/>
                  <a:pt x="5572867" y="39922"/>
                  <a:pt x="5338776" y="18288"/>
                </a:cubicBezTo>
                <a:cubicBezTo>
                  <a:pt x="5125187" y="-1512"/>
                  <a:pt x="4653550" y="-8757"/>
                  <a:pt x="4484029" y="18288"/>
                </a:cubicBezTo>
                <a:cubicBezTo>
                  <a:pt x="4278918" y="50023"/>
                  <a:pt x="3923894" y="-71335"/>
                  <a:pt x="3629282" y="18288"/>
                </a:cubicBezTo>
                <a:cubicBezTo>
                  <a:pt x="3320272" y="80035"/>
                  <a:pt x="3133401" y="36379"/>
                  <a:pt x="2862724" y="18288"/>
                </a:cubicBezTo>
                <a:cubicBezTo>
                  <a:pt x="2575330" y="17334"/>
                  <a:pt x="2457275" y="7092"/>
                  <a:pt x="2096165" y="18288"/>
                </a:cubicBezTo>
                <a:cubicBezTo>
                  <a:pt x="1721549" y="40615"/>
                  <a:pt x="1684808" y="-16162"/>
                  <a:pt x="1329606" y="18288"/>
                </a:cubicBezTo>
                <a:cubicBezTo>
                  <a:pt x="975164" y="46007"/>
                  <a:pt x="986153" y="22849"/>
                  <a:pt x="827612" y="18288"/>
                </a:cubicBezTo>
                <a:cubicBezTo>
                  <a:pt x="695281" y="-5040"/>
                  <a:pt x="385932" y="12209"/>
                  <a:pt x="0" y="18288"/>
                </a:cubicBezTo>
                <a:cubicBezTo>
                  <a:pt x="532" y="12083"/>
                  <a:pt x="1268" y="4711"/>
                  <a:pt x="0" y="0"/>
                </a:cubicBezTo>
                <a:close/>
              </a:path>
              <a:path w="8818817" h="18288" stroke="0" extrusionOk="0">
                <a:moveTo>
                  <a:pt x="0" y="0"/>
                </a:moveTo>
                <a:cubicBezTo>
                  <a:pt x="164092" y="21146"/>
                  <a:pt x="349581" y="-52781"/>
                  <a:pt x="590182" y="0"/>
                </a:cubicBezTo>
                <a:cubicBezTo>
                  <a:pt x="825719" y="11596"/>
                  <a:pt x="895487" y="19529"/>
                  <a:pt x="1003988" y="0"/>
                </a:cubicBezTo>
                <a:cubicBezTo>
                  <a:pt x="1094190" y="56753"/>
                  <a:pt x="1612082" y="10109"/>
                  <a:pt x="1858735" y="0"/>
                </a:cubicBezTo>
                <a:cubicBezTo>
                  <a:pt x="2177931" y="-47468"/>
                  <a:pt x="2285857" y="-13945"/>
                  <a:pt x="2448918" y="0"/>
                </a:cubicBezTo>
                <a:cubicBezTo>
                  <a:pt x="2649277" y="-7868"/>
                  <a:pt x="2877651" y="-29064"/>
                  <a:pt x="3039100" y="0"/>
                </a:cubicBezTo>
                <a:cubicBezTo>
                  <a:pt x="3224765" y="26825"/>
                  <a:pt x="3603359" y="20117"/>
                  <a:pt x="3893847" y="0"/>
                </a:cubicBezTo>
                <a:cubicBezTo>
                  <a:pt x="4167777" y="-10674"/>
                  <a:pt x="4272745" y="22397"/>
                  <a:pt x="4395841" y="0"/>
                </a:cubicBezTo>
                <a:cubicBezTo>
                  <a:pt x="4525412" y="-100938"/>
                  <a:pt x="4989136" y="-72813"/>
                  <a:pt x="5250588" y="0"/>
                </a:cubicBezTo>
                <a:cubicBezTo>
                  <a:pt x="5572149" y="37756"/>
                  <a:pt x="5800846" y="-17665"/>
                  <a:pt x="6105335" y="0"/>
                </a:cubicBezTo>
                <a:cubicBezTo>
                  <a:pt x="6450578" y="14116"/>
                  <a:pt x="6457580" y="-9956"/>
                  <a:pt x="6783705" y="0"/>
                </a:cubicBezTo>
                <a:cubicBezTo>
                  <a:pt x="7131651" y="14062"/>
                  <a:pt x="7234314" y="4467"/>
                  <a:pt x="7638452" y="0"/>
                </a:cubicBezTo>
                <a:cubicBezTo>
                  <a:pt x="8057251" y="-10554"/>
                  <a:pt x="7979543" y="24371"/>
                  <a:pt x="8228635" y="0"/>
                </a:cubicBezTo>
                <a:cubicBezTo>
                  <a:pt x="8473420" y="-37047"/>
                  <a:pt x="8654402" y="-7677"/>
                  <a:pt x="8818817" y="0"/>
                </a:cubicBezTo>
                <a:cubicBezTo>
                  <a:pt x="8818192" y="5840"/>
                  <a:pt x="8819265" y="11706"/>
                  <a:pt x="8818817" y="18288"/>
                </a:cubicBezTo>
                <a:cubicBezTo>
                  <a:pt x="8482114" y="-18566"/>
                  <a:pt x="8371202" y="13610"/>
                  <a:pt x="8140446" y="18288"/>
                </a:cubicBezTo>
                <a:cubicBezTo>
                  <a:pt x="7918404" y="59798"/>
                  <a:pt x="7768323" y="-10071"/>
                  <a:pt x="7462076" y="18288"/>
                </a:cubicBezTo>
                <a:cubicBezTo>
                  <a:pt x="7224040" y="58168"/>
                  <a:pt x="7040382" y="15280"/>
                  <a:pt x="6607329" y="18288"/>
                </a:cubicBezTo>
                <a:cubicBezTo>
                  <a:pt x="6185290" y="32663"/>
                  <a:pt x="6122381" y="34765"/>
                  <a:pt x="5928959" y="18288"/>
                </a:cubicBezTo>
                <a:cubicBezTo>
                  <a:pt x="5732613" y="-4499"/>
                  <a:pt x="5601762" y="-5215"/>
                  <a:pt x="5515152" y="18288"/>
                </a:cubicBezTo>
                <a:cubicBezTo>
                  <a:pt x="5419691" y="44193"/>
                  <a:pt x="5256500" y="5069"/>
                  <a:pt x="5013158" y="18288"/>
                </a:cubicBezTo>
                <a:cubicBezTo>
                  <a:pt x="4783292" y="-7679"/>
                  <a:pt x="4344027" y="47539"/>
                  <a:pt x="4158411" y="18288"/>
                </a:cubicBezTo>
                <a:cubicBezTo>
                  <a:pt x="4020954" y="-11920"/>
                  <a:pt x="3678249" y="41305"/>
                  <a:pt x="3480041" y="18288"/>
                </a:cubicBezTo>
                <a:cubicBezTo>
                  <a:pt x="3252074" y="18289"/>
                  <a:pt x="3210060" y="6464"/>
                  <a:pt x="2978047" y="18288"/>
                </a:cubicBezTo>
                <a:cubicBezTo>
                  <a:pt x="2778940" y="17312"/>
                  <a:pt x="2423275" y="-6412"/>
                  <a:pt x="2299676" y="18288"/>
                </a:cubicBezTo>
                <a:cubicBezTo>
                  <a:pt x="2151772" y="30258"/>
                  <a:pt x="2049402" y="35034"/>
                  <a:pt x="1885870" y="18288"/>
                </a:cubicBezTo>
                <a:cubicBezTo>
                  <a:pt x="1727479" y="11737"/>
                  <a:pt x="1628923" y="39614"/>
                  <a:pt x="1472064" y="18288"/>
                </a:cubicBezTo>
                <a:cubicBezTo>
                  <a:pt x="1306552" y="13190"/>
                  <a:pt x="1118815" y="14736"/>
                  <a:pt x="793694" y="18288"/>
                </a:cubicBezTo>
                <a:cubicBezTo>
                  <a:pt x="442695" y="22196"/>
                  <a:pt x="234358" y="58557"/>
                  <a:pt x="0" y="18288"/>
                </a:cubicBezTo>
                <a:cubicBezTo>
                  <a:pt x="-618" y="10544"/>
                  <a:pt x="-607" y="8771"/>
                  <a:pt x="0" y="0"/>
                </a:cubicBezTo>
                <a:close/>
              </a:path>
              <a:path w="8818817" h="18288" fill="none" stroke="0" extrusionOk="0">
                <a:moveTo>
                  <a:pt x="0" y="0"/>
                </a:moveTo>
                <a:cubicBezTo>
                  <a:pt x="238698" y="-39443"/>
                  <a:pt x="378567" y="30270"/>
                  <a:pt x="590182" y="0"/>
                </a:cubicBezTo>
                <a:cubicBezTo>
                  <a:pt x="807050" y="-11863"/>
                  <a:pt x="1106390" y="24973"/>
                  <a:pt x="1268553" y="0"/>
                </a:cubicBezTo>
                <a:cubicBezTo>
                  <a:pt x="1400719" y="-16178"/>
                  <a:pt x="1664032" y="61207"/>
                  <a:pt x="2035112" y="0"/>
                </a:cubicBezTo>
                <a:cubicBezTo>
                  <a:pt x="2389555" y="-426"/>
                  <a:pt x="2362615" y="-26412"/>
                  <a:pt x="2625294" y="0"/>
                </a:cubicBezTo>
                <a:cubicBezTo>
                  <a:pt x="2906188" y="30633"/>
                  <a:pt x="2982304" y="19624"/>
                  <a:pt x="3303665" y="0"/>
                </a:cubicBezTo>
                <a:cubicBezTo>
                  <a:pt x="3604528" y="-27117"/>
                  <a:pt x="3981819" y="-5691"/>
                  <a:pt x="4158411" y="0"/>
                </a:cubicBezTo>
                <a:cubicBezTo>
                  <a:pt x="4327972" y="-20771"/>
                  <a:pt x="4450161" y="405"/>
                  <a:pt x="4660406" y="0"/>
                </a:cubicBezTo>
                <a:cubicBezTo>
                  <a:pt x="4901155" y="45031"/>
                  <a:pt x="5177275" y="-3108"/>
                  <a:pt x="5426964" y="0"/>
                </a:cubicBezTo>
                <a:cubicBezTo>
                  <a:pt x="5733891" y="16979"/>
                  <a:pt x="5742714" y="61"/>
                  <a:pt x="5928959" y="0"/>
                </a:cubicBezTo>
                <a:cubicBezTo>
                  <a:pt x="6126059" y="14669"/>
                  <a:pt x="6278317" y="43464"/>
                  <a:pt x="6607329" y="0"/>
                </a:cubicBezTo>
                <a:cubicBezTo>
                  <a:pt x="6954874" y="5209"/>
                  <a:pt x="7204584" y="-6696"/>
                  <a:pt x="7373888" y="0"/>
                </a:cubicBezTo>
                <a:cubicBezTo>
                  <a:pt x="7569876" y="1340"/>
                  <a:pt x="7655799" y="-19888"/>
                  <a:pt x="7787694" y="0"/>
                </a:cubicBezTo>
                <a:cubicBezTo>
                  <a:pt x="7903264" y="10911"/>
                  <a:pt x="8022447" y="-18304"/>
                  <a:pt x="8201500" y="0"/>
                </a:cubicBezTo>
                <a:cubicBezTo>
                  <a:pt x="8360340" y="9305"/>
                  <a:pt x="8615188" y="-50651"/>
                  <a:pt x="8818817" y="0"/>
                </a:cubicBezTo>
                <a:cubicBezTo>
                  <a:pt x="8818370" y="5549"/>
                  <a:pt x="8818566" y="9980"/>
                  <a:pt x="8818817" y="18288"/>
                </a:cubicBezTo>
                <a:cubicBezTo>
                  <a:pt x="8531689" y="37984"/>
                  <a:pt x="8377143" y="15660"/>
                  <a:pt x="8052258" y="18288"/>
                </a:cubicBezTo>
                <a:cubicBezTo>
                  <a:pt x="7751190" y="46364"/>
                  <a:pt x="7655087" y="-18425"/>
                  <a:pt x="7373888" y="18288"/>
                </a:cubicBezTo>
                <a:cubicBezTo>
                  <a:pt x="7091457" y="66204"/>
                  <a:pt x="6985722" y="36257"/>
                  <a:pt x="6783705" y="18288"/>
                </a:cubicBezTo>
                <a:cubicBezTo>
                  <a:pt x="6586152" y="50830"/>
                  <a:pt x="6209505" y="58977"/>
                  <a:pt x="6017147" y="18288"/>
                </a:cubicBezTo>
                <a:cubicBezTo>
                  <a:pt x="5797672" y="-40069"/>
                  <a:pt x="5512120" y="35603"/>
                  <a:pt x="5338776" y="18288"/>
                </a:cubicBezTo>
                <a:cubicBezTo>
                  <a:pt x="5144309" y="10882"/>
                  <a:pt x="4670717" y="13725"/>
                  <a:pt x="4484029" y="18288"/>
                </a:cubicBezTo>
                <a:cubicBezTo>
                  <a:pt x="4280089" y="69246"/>
                  <a:pt x="3901612" y="-40022"/>
                  <a:pt x="3629282" y="18288"/>
                </a:cubicBezTo>
                <a:cubicBezTo>
                  <a:pt x="3345093" y="54709"/>
                  <a:pt x="3137333" y="-17239"/>
                  <a:pt x="2862724" y="18288"/>
                </a:cubicBezTo>
                <a:cubicBezTo>
                  <a:pt x="2611315" y="30518"/>
                  <a:pt x="2440527" y="-4769"/>
                  <a:pt x="2096165" y="18288"/>
                </a:cubicBezTo>
                <a:cubicBezTo>
                  <a:pt x="1739544" y="46225"/>
                  <a:pt x="1683636" y="-15538"/>
                  <a:pt x="1329606" y="18288"/>
                </a:cubicBezTo>
                <a:cubicBezTo>
                  <a:pt x="976404" y="46181"/>
                  <a:pt x="984813" y="23761"/>
                  <a:pt x="827612" y="18288"/>
                </a:cubicBezTo>
                <a:cubicBezTo>
                  <a:pt x="635035" y="-2215"/>
                  <a:pt x="421841" y="-25137"/>
                  <a:pt x="0" y="18288"/>
                </a:cubicBezTo>
                <a:cubicBezTo>
                  <a:pt x="197" y="11712"/>
                  <a:pt x="738" y="651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18817"/>
                      <a:gd name="connsiteY0" fmla="*/ 0 h 18288"/>
                      <a:gd name="connsiteX1" fmla="*/ 590182 w 8818817"/>
                      <a:gd name="connsiteY1" fmla="*/ 0 h 18288"/>
                      <a:gd name="connsiteX2" fmla="*/ 1268553 w 8818817"/>
                      <a:gd name="connsiteY2" fmla="*/ 0 h 18288"/>
                      <a:gd name="connsiteX3" fmla="*/ 2035112 w 8818817"/>
                      <a:gd name="connsiteY3" fmla="*/ 0 h 18288"/>
                      <a:gd name="connsiteX4" fmla="*/ 2625294 w 8818817"/>
                      <a:gd name="connsiteY4" fmla="*/ 0 h 18288"/>
                      <a:gd name="connsiteX5" fmla="*/ 3303665 w 8818817"/>
                      <a:gd name="connsiteY5" fmla="*/ 0 h 18288"/>
                      <a:gd name="connsiteX6" fmla="*/ 4158411 w 8818817"/>
                      <a:gd name="connsiteY6" fmla="*/ 0 h 18288"/>
                      <a:gd name="connsiteX7" fmla="*/ 4660406 w 8818817"/>
                      <a:gd name="connsiteY7" fmla="*/ 0 h 18288"/>
                      <a:gd name="connsiteX8" fmla="*/ 5426964 w 8818817"/>
                      <a:gd name="connsiteY8" fmla="*/ 0 h 18288"/>
                      <a:gd name="connsiteX9" fmla="*/ 5928959 w 8818817"/>
                      <a:gd name="connsiteY9" fmla="*/ 0 h 18288"/>
                      <a:gd name="connsiteX10" fmla="*/ 6607329 w 8818817"/>
                      <a:gd name="connsiteY10" fmla="*/ 0 h 18288"/>
                      <a:gd name="connsiteX11" fmla="*/ 7373888 w 8818817"/>
                      <a:gd name="connsiteY11" fmla="*/ 0 h 18288"/>
                      <a:gd name="connsiteX12" fmla="*/ 7787694 w 8818817"/>
                      <a:gd name="connsiteY12" fmla="*/ 0 h 18288"/>
                      <a:gd name="connsiteX13" fmla="*/ 8201500 w 8818817"/>
                      <a:gd name="connsiteY13" fmla="*/ 0 h 18288"/>
                      <a:gd name="connsiteX14" fmla="*/ 8818817 w 8818817"/>
                      <a:gd name="connsiteY14" fmla="*/ 0 h 18288"/>
                      <a:gd name="connsiteX15" fmla="*/ 8818817 w 8818817"/>
                      <a:gd name="connsiteY15" fmla="*/ 18288 h 18288"/>
                      <a:gd name="connsiteX16" fmla="*/ 8052258 w 8818817"/>
                      <a:gd name="connsiteY16" fmla="*/ 18288 h 18288"/>
                      <a:gd name="connsiteX17" fmla="*/ 7373888 w 8818817"/>
                      <a:gd name="connsiteY17" fmla="*/ 18288 h 18288"/>
                      <a:gd name="connsiteX18" fmla="*/ 6783705 w 8818817"/>
                      <a:gd name="connsiteY18" fmla="*/ 18288 h 18288"/>
                      <a:gd name="connsiteX19" fmla="*/ 6017147 w 8818817"/>
                      <a:gd name="connsiteY19" fmla="*/ 18288 h 18288"/>
                      <a:gd name="connsiteX20" fmla="*/ 5338776 w 8818817"/>
                      <a:gd name="connsiteY20" fmla="*/ 18288 h 18288"/>
                      <a:gd name="connsiteX21" fmla="*/ 4484029 w 8818817"/>
                      <a:gd name="connsiteY21" fmla="*/ 18288 h 18288"/>
                      <a:gd name="connsiteX22" fmla="*/ 3629282 w 8818817"/>
                      <a:gd name="connsiteY22" fmla="*/ 18288 h 18288"/>
                      <a:gd name="connsiteX23" fmla="*/ 2862724 w 8818817"/>
                      <a:gd name="connsiteY23" fmla="*/ 18288 h 18288"/>
                      <a:gd name="connsiteX24" fmla="*/ 2096165 w 8818817"/>
                      <a:gd name="connsiteY24" fmla="*/ 18288 h 18288"/>
                      <a:gd name="connsiteX25" fmla="*/ 1329606 w 8818817"/>
                      <a:gd name="connsiteY25" fmla="*/ 18288 h 18288"/>
                      <a:gd name="connsiteX26" fmla="*/ 827612 w 8818817"/>
                      <a:gd name="connsiteY26" fmla="*/ 18288 h 18288"/>
                      <a:gd name="connsiteX27" fmla="*/ 0 w 8818817"/>
                      <a:gd name="connsiteY27" fmla="*/ 18288 h 18288"/>
                      <a:gd name="connsiteX28" fmla="*/ 0 w 8818817"/>
                      <a:gd name="connsiteY28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8818817" h="18288" fill="none" extrusionOk="0">
                        <a:moveTo>
                          <a:pt x="0" y="0"/>
                        </a:moveTo>
                        <a:cubicBezTo>
                          <a:pt x="262949" y="-24484"/>
                          <a:pt x="408099" y="19186"/>
                          <a:pt x="590182" y="0"/>
                        </a:cubicBezTo>
                        <a:cubicBezTo>
                          <a:pt x="772265" y="-19186"/>
                          <a:pt x="1128088" y="24283"/>
                          <a:pt x="1268553" y="0"/>
                        </a:cubicBezTo>
                        <a:cubicBezTo>
                          <a:pt x="1409018" y="-24283"/>
                          <a:pt x="1675537" y="-2382"/>
                          <a:pt x="2035112" y="0"/>
                        </a:cubicBezTo>
                        <a:cubicBezTo>
                          <a:pt x="2394687" y="2382"/>
                          <a:pt x="2356878" y="-29153"/>
                          <a:pt x="2625294" y="0"/>
                        </a:cubicBezTo>
                        <a:cubicBezTo>
                          <a:pt x="2893710" y="29153"/>
                          <a:pt x="2980335" y="23676"/>
                          <a:pt x="3303665" y="0"/>
                        </a:cubicBezTo>
                        <a:cubicBezTo>
                          <a:pt x="3626995" y="-23676"/>
                          <a:pt x="3985693" y="-9338"/>
                          <a:pt x="4158411" y="0"/>
                        </a:cubicBezTo>
                        <a:cubicBezTo>
                          <a:pt x="4331129" y="9338"/>
                          <a:pt x="4464707" y="-19810"/>
                          <a:pt x="4660406" y="0"/>
                        </a:cubicBezTo>
                        <a:cubicBezTo>
                          <a:pt x="4856105" y="19810"/>
                          <a:pt x="5118656" y="-17202"/>
                          <a:pt x="5426964" y="0"/>
                        </a:cubicBezTo>
                        <a:cubicBezTo>
                          <a:pt x="5735272" y="17202"/>
                          <a:pt x="5740585" y="-1680"/>
                          <a:pt x="5928959" y="0"/>
                        </a:cubicBezTo>
                        <a:cubicBezTo>
                          <a:pt x="6117333" y="1680"/>
                          <a:pt x="6276034" y="19821"/>
                          <a:pt x="6607329" y="0"/>
                        </a:cubicBezTo>
                        <a:cubicBezTo>
                          <a:pt x="6938624" y="-19821"/>
                          <a:pt x="7196011" y="-17197"/>
                          <a:pt x="7373888" y="0"/>
                        </a:cubicBezTo>
                        <a:cubicBezTo>
                          <a:pt x="7551765" y="17197"/>
                          <a:pt x="7653231" y="-7809"/>
                          <a:pt x="7787694" y="0"/>
                        </a:cubicBezTo>
                        <a:cubicBezTo>
                          <a:pt x="7922157" y="7809"/>
                          <a:pt x="8034668" y="-9872"/>
                          <a:pt x="8201500" y="0"/>
                        </a:cubicBezTo>
                        <a:cubicBezTo>
                          <a:pt x="8368332" y="9872"/>
                          <a:pt x="8632688" y="-14979"/>
                          <a:pt x="8818817" y="0"/>
                        </a:cubicBezTo>
                        <a:cubicBezTo>
                          <a:pt x="8818363" y="5645"/>
                          <a:pt x="8819349" y="9523"/>
                          <a:pt x="8818817" y="18288"/>
                        </a:cubicBezTo>
                        <a:cubicBezTo>
                          <a:pt x="8551109" y="3260"/>
                          <a:pt x="8353010" y="-2273"/>
                          <a:pt x="8052258" y="18288"/>
                        </a:cubicBezTo>
                        <a:cubicBezTo>
                          <a:pt x="7751506" y="38849"/>
                          <a:pt x="7645787" y="-12908"/>
                          <a:pt x="7373888" y="18288"/>
                        </a:cubicBezTo>
                        <a:cubicBezTo>
                          <a:pt x="7101989" y="49484"/>
                          <a:pt x="7006216" y="35164"/>
                          <a:pt x="6783705" y="18288"/>
                        </a:cubicBezTo>
                        <a:cubicBezTo>
                          <a:pt x="6561194" y="1412"/>
                          <a:pt x="6242780" y="41430"/>
                          <a:pt x="6017147" y="18288"/>
                        </a:cubicBezTo>
                        <a:cubicBezTo>
                          <a:pt x="5791514" y="-4854"/>
                          <a:pt x="5547049" y="37580"/>
                          <a:pt x="5338776" y="18288"/>
                        </a:cubicBezTo>
                        <a:cubicBezTo>
                          <a:pt x="5130503" y="-1004"/>
                          <a:pt x="4682339" y="-21368"/>
                          <a:pt x="4484029" y="18288"/>
                        </a:cubicBezTo>
                        <a:cubicBezTo>
                          <a:pt x="4285719" y="57944"/>
                          <a:pt x="3919544" y="-16230"/>
                          <a:pt x="3629282" y="18288"/>
                        </a:cubicBezTo>
                        <a:cubicBezTo>
                          <a:pt x="3339020" y="52806"/>
                          <a:pt x="3139217" y="21861"/>
                          <a:pt x="2862724" y="18288"/>
                        </a:cubicBezTo>
                        <a:cubicBezTo>
                          <a:pt x="2586231" y="14715"/>
                          <a:pt x="2452030" y="-7293"/>
                          <a:pt x="2096165" y="18288"/>
                        </a:cubicBezTo>
                        <a:cubicBezTo>
                          <a:pt x="1740300" y="43869"/>
                          <a:pt x="1684998" y="-11250"/>
                          <a:pt x="1329606" y="18288"/>
                        </a:cubicBezTo>
                        <a:cubicBezTo>
                          <a:pt x="974214" y="47826"/>
                          <a:pt x="984120" y="24964"/>
                          <a:pt x="827612" y="18288"/>
                        </a:cubicBezTo>
                        <a:cubicBezTo>
                          <a:pt x="671104" y="11612"/>
                          <a:pt x="371122" y="24736"/>
                          <a:pt x="0" y="18288"/>
                        </a:cubicBezTo>
                        <a:cubicBezTo>
                          <a:pt x="442" y="11574"/>
                          <a:pt x="380" y="5542"/>
                          <a:pt x="0" y="0"/>
                        </a:cubicBezTo>
                        <a:close/>
                      </a:path>
                      <a:path w="8818817" h="18288" stroke="0" extrusionOk="0">
                        <a:moveTo>
                          <a:pt x="0" y="0"/>
                        </a:moveTo>
                        <a:cubicBezTo>
                          <a:pt x="155868" y="20640"/>
                          <a:pt x="352919" y="-11406"/>
                          <a:pt x="590182" y="0"/>
                        </a:cubicBezTo>
                        <a:cubicBezTo>
                          <a:pt x="827445" y="11406"/>
                          <a:pt x="886816" y="8962"/>
                          <a:pt x="1003988" y="0"/>
                        </a:cubicBezTo>
                        <a:cubicBezTo>
                          <a:pt x="1121160" y="-8962"/>
                          <a:pt x="1545340" y="33549"/>
                          <a:pt x="1858735" y="0"/>
                        </a:cubicBezTo>
                        <a:cubicBezTo>
                          <a:pt x="2172130" y="-33549"/>
                          <a:pt x="2267590" y="-22008"/>
                          <a:pt x="2448918" y="0"/>
                        </a:cubicBezTo>
                        <a:cubicBezTo>
                          <a:pt x="2630246" y="22008"/>
                          <a:pt x="2864828" y="-24787"/>
                          <a:pt x="3039100" y="0"/>
                        </a:cubicBezTo>
                        <a:cubicBezTo>
                          <a:pt x="3213372" y="24787"/>
                          <a:pt x="3602095" y="3979"/>
                          <a:pt x="3893847" y="0"/>
                        </a:cubicBezTo>
                        <a:cubicBezTo>
                          <a:pt x="4185599" y="-3979"/>
                          <a:pt x="4264447" y="22944"/>
                          <a:pt x="4395841" y="0"/>
                        </a:cubicBezTo>
                        <a:cubicBezTo>
                          <a:pt x="4527235" y="-22944"/>
                          <a:pt x="4932153" y="-31476"/>
                          <a:pt x="5250588" y="0"/>
                        </a:cubicBezTo>
                        <a:cubicBezTo>
                          <a:pt x="5569023" y="31476"/>
                          <a:pt x="5762744" y="-16835"/>
                          <a:pt x="6105335" y="0"/>
                        </a:cubicBezTo>
                        <a:cubicBezTo>
                          <a:pt x="6447926" y="16835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225080" y="12464"/>
                          <a:pt x="7638452" y="0"/>
                        </a:cubicBezTo>
                        <a:cubicBezTo>
                          <a:pt x="8051824" y="-12464"/>
                          <a:pt x="7979154" y="26680"/>
                          <a:pt x="8228635" y="0"/>
                        </a:cubicBezTo>
                        <a:cubicBezTo>
                          <a:pt x="8478116" y="-26680"/>
                          <a:pt x="8652882" y="-19086"/>
                          <a:pt x="8818817" y="0"/>
                        </a:cubicBezTo>
                        <a:cubicBezTo>
                          <a:pt x="8818446" y="5901"/>
                          <a:pt x="8819300" y="12662"/>
                          <a:pt x="8818817" y="18288"/>
                        </a:cubicBezTo>
                        <a:cubicBezTo>
                          <a:pt x="8502052" y="-1274"/>
                          <a:pt x="8388992" y="-7334"/>
                          <a:pt x="8140446" y="18288"/>
                        </a:cubicBezTo>
                        <a:cubicBezTo>
                          <a:pt x="7891900" y="43910"/>
                          <a:pt x="7737061" y="-5568"/>
                          <a:pt x="7462076" y="18288"/>
                        </a:cubicBezTo>
                        <a:cubicBezTo>
                          <a:pt x="7187091" y="42144"/>
                          <a:pt x="7028207" y="7419"/>
                          <a:pt x="6607329" y="18288"/>
                        </a:cubicBezTo>
                        <a:cubicBezTo>
                          <a:pt x="6186451" y="29157"/>
                          <a:pt x="6117632" y="37478"/>
                          <a:pt x="5928959" y="18288"/>
                        </a:cubicBezTo>
                        <a:cubicBezTo>
                          <a:pt x="5740286" y="-902"/>
                          <a:pt x="5608778" y="5914"/>
                          <a:pt x="5515152" y="18288"/>
                        </a:cubicBezTo>
                        <a:cubicBezTo>
                          <a:pt x="5421526" y="30662"/>
                          <a:pt x="5252736" y="1939"/>
                          <a:pt x="5013158" y="18288"/>
                        </a:cubicBezTo>
                        <a:cubicBezTo>
                          <a:pt x="4773580" y="34637"/>
                          <a:pt x="4338101" y="58213"/>
                          <a:pt x="4158411" y="18288"/>
                        </a:cubicBezTo>
                        <a:cubicBezTo>
                          <a:pt x="3978721" y="-21637"/>
                          <a:pt x="3703738" y="25847"/>
                          <a:pt x="3480041" y="18288"/>
                        </a:cubicBezTo>
                        <a:cubicBezTo>
                          <a:pt x="3256344" y="10730"/>
                          <a:pt x="3205512" y="5626"/>
                          <a:pt x="2978047" y="18288"/>
                        </a:cubicBezTo>
                        <a:cubicBezTo>
                          <a:pt x="2750582" y="30950"/>
                          <a:pt x="2441746" y="20556"/>
                          <a:pt x="2299676" y="18288"/>
                        </a:cubicBezTo>
                        <a:cubicBezTo>
                          <a:pt x="2157606" y="16020"/>
                          <a:pt x="2041618" y="25186"/>
                          <a:pt x="1885870" y="18288"/>
                        </a:cubicBezTo>
                        <a:cubicBezTo>
                          <a:pt x="1730122" y="11390"/>
                          <a:pt x="1627720" y="25122"/>
                          <a:pt x="1472064" y="18288"/>
                        </a:cubicBezTo>
                        <a:cubicBezTo>
                          <a:pt x="1316408" y="11454"/>
                          <a:pt x="1120304" y="8586"/>
                          <a:pt x="793694" y="18288"/>
                        </a:cubicBezTo>
                        <a:cubicBezTo>
                          <a:pt x="467084" y="27991"/>
                          <a:pt x="273083" y="36665"/>
                          <a:pt x="0" y="18288"/>
                        </a:cubicBezTo>
                        <a:cubicBezTo>
                          <a:pt x="-734" y="10935"/>
                          <a:pt x="-262" y="897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8E537DD-78D8-B514-7A37-BB562642699E}"/>
              </a:ext>
            </a:extLst>
          </p:cNvPr>
          <p:cNvSpPr/>
          <p:nvPr/>
        </p:nvSpPr>
        <p:spPr>
          <a:xfrm>
            <a:off x="2926165" y="2415401"/>
            <a:ext cx="4792338" cy="3933023"/>
          </a:xfrm>
          <a:custGeom>
            <a:avLst/>
            <a:gdLst>
              <a:gd name="connsiteX0" fmla="*/ 0 w 4792338"/>
              <a:gd name="connsiteY0" fmla="*/ 3933023 h 3933023"/>
              <a:gd name="connsiteX1" fmla="*/ 2269475 w 4792338"/>
              <a:gd name="connsiteY1" fmla="*/ 2 h 3933023"/>
              <a:gd name="connsiteX2" fmla="*/ 4792338 w 4792338"/>
              <a:gd name="connsiteY2" fmla="*/ 3910990 h 3933023"/>
              <a:gd name="connsiteX3" fmla="*/ 4792338 w 4792338"/>
              <a:gd name="connsiteY3" fmla="*/ 3910990 h 393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2338" h="3933023">
                <a:moveTo>
                  <a:pt x="0" y="3933023"/>
                </a:moveTo>
                <a:cubicBezTo>
                  <a:pt x="735376" y="1968348"/>
                  <a:pt x="1470752" y="3674"/>
                  <a:pt x="2269475" y="2"/>
                </a:cubicBezTo>
                <a:cubicBezTo>
                  <a:pt x="3068198" y="-3670"/>
                  <a:pt x="4792338" y="3910990"/>
                  <a:pt x="4792338" y="3910990"/>
                </a:cubicBezTo>
                <a:lnTo>
                  <a:pt x="4792338" y="3910990"/>
                </a:lnTo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DB36BA-B927-ADDE-D053-7E8C2B7F1FDC}"/>
              </a:ext>
            </a:extLst>
          </p:cNvPr>
          <p:cNvCxnSpPr/>
          <p:nvPr/>
        </p:nvCxnSpPr>
        <p:spPr>
          <a:xfrm>
            <a:off x="2590019" y="6352161"/>
            <a:ext cx="61558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B2E75D-572C-B165-BAF0-23B7078F53D1}"/>
              </a:ext>
            </a:extLst>
          </p:cNvPr>
          <p:cNvCxnSpPr/>
          <p:nvPr/>
        </p:nvCxnSpPr>
        <p:spPr>
          <a:xfrm flipV="1">
            <a:off x="2590020" y="2273146"/>
            <a:ext cx="0" cy="40784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7D26C73-980A-20DE-898F-D2DC143D7F0B}"/>
              </a:ext>
            </a:extLst>
          </p:cNvPr>
          <p:cNvSpPr txBox="1"/>
          <p:nvPr/>
        </p:nvSpPr>
        <p:spPr>
          <a:xfrm>
            <a:off x="8174391" y="6372228"/>
            <a:ext cx="88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income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45768D-40CA-B1DD-79AE-35D59C4FF67A}"/>
              </a:ext>
            </a:extLst>
          </p:cNvPr>
          <p:cNvSpPr txBox="1"/>
          <p:nvPr/>
        </p:nvSpPr>
        <p:spPr>
          <a:xfrm>
            <a:off x="1119805" y="2253690"/>
            <a:ext cx="1322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share of households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465010-051E-9E27-445D-1EBA29301F31}"/>
              </a:ext>
            </a:extLst>
          </p:cNvPr>
          <p:cNvSpPr txBox="1"/>
          <p:nvPr/>
        </p:nvSpPr>
        <p:spPr>
          <a:xfrm>
            <a:off x="2566624" y="2210065"/>
            <a:ext cx="1301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poverty line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519682D-0B24-5F3F-9159-3D9D6CC27085}"/>
              </a:ext>
            </a:extLst>
          </p:cNvPr>
          <p:cNvCxnSpPr/>
          <p:nvPr/>
        </p:nvCxnSpPr>
        <p:spPr>
          <a:xfrm>
            <a:off x="3150378" y="2210065"/>
            <a:ext cx="92804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64CAD98-1B7E-DCA8-ACAB-E65F5D1A2D66}"/>
              </a:ext>
            </a:extLst>
          </p:cNvPr>
          <p:cNvSpPr txBox="1"/>
          <p:nvPr/>
        </p:nvSpPr>
        <p:spPr>
          <a:xfrm>
            <a:off x="360021" y="3037598"/>
            <a:ext cx="20823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poverty is when a household's material resources aren't enough to mean their minimum needs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231685-93E8-C9B3-3DA7-ADF1836E4CD5}"/>
              </a:ext>
            </a:extLst>
          </p:cNvPr>
          <p:cNvCxnSpPr/>
          <p:nvPr/>
        </p:nvCxnSpPr>
        <p:spPr>
          <a:xfrm>
            <a:off x="4188479" y="1845475"/>
            <a:ext cx="0" cy="448662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C64D761-C08C-4827-886C-29421E1F3EF1}"/>
              </a:ext>
            </a:extLst>
          </p:cNvPr>
          <p:cNvCxnSpPr>
            <a:cxnSpLocks/>
          </p:cNvCxnSpPr>
          <p:nvPr/>
        </p:nvCxnSpPr>
        <p:spPr>
          <a:xfrm>
            <a:off x="3868519" y="4499280"/>
            <a:ext cx="2640358" cy="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8ACFF09-1F9D-4B55-95D9-F82A06271C53}"/>
              </a:ext>
            </a:extLst>
          </p:cNvPr>
          <p:cNvSpPr txBox="1"/>
          <p:nvPr/>
        </p:nvSpPr>
        <p:spPr>
          <a:xfrm>
            <a:off x="7121098" y="3175841"/>
            <a:ext cx="24248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inequality is a measure of the gap between the rich and poor, it is bout how spread out the distribution is</a:t>
            </a:r>
          </a:p>
        </p:txBody>
      </p:sp>
    </p:spTree>
    <p:extLst>
      <p:ext uri="{BB962C8B-B14F-4D97-AF65-F5344CB8AC3E}">
        <p14:creationId xmlns:p14="http://schemas.microsoft.com/office/powerpoint/2010/main" val="3257659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352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32761F-1DAE-B818-C8E6-EFDD084C550A}"/>
              </a:ext>
            </a:extLst>
          </p:cNvPr>
          <p:cNvSpPr txBox="1"/>
          <p:nvPr/>
        </p:nvSpPr>
        <p:spPr>
          <a:xfrm>
            <a:off x="681037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﻿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Income levels and inequality in the UK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591" y="1677373"/>
            <a:ext cx="8818817" cy="18288"/>
          </a:xfrm>
          <a:custGeom>
            <a:avLst/>
            <a:gdLst>
              <a:gd name="connsiteX0" fmla="*/ 0 w 8818817"/>
              <a:gd name="connsiteY0" fmla="*/ 0 h 18288"/>
              <a:gd name="connsiteX1" fmla="*/ 590182 w 8818817"/>
              <a:gd name="connsiteY1" fmla="*/ 0 h 18288"/>
              <a:gd name="connsiteX2" fmla="*/ 1268553 w 8818817"/>
              <a:gd name="connsiteY2" fmla="*/ 0 h 18288"/>
              <a:gd name="connsiteX3" fmla="*/ 2035112 w 8818817"/>
              <a:gd name="connsiteY3" fmla="*/ 0 h 18288"/>
              <a:gd name="connsiteX4" fmla="*/ 2625294 w 8818817"/>
              <a:gd name="connsiteY4" fmla="*/ 0 h 18288"/>
              <a:gd name="connsiteX5" fmla="*/ 3303665 w 8818817"/>
              <a:gd name="connsiteY5" fmla="*/ 0 h 18288"/>
              <a:gd name="connsiteX6" fmla="*/ 4158411 w 8818817"/>
              <a:gd name="connsiteY6" fmla="*/ 0 h 18288"/>
              <a:gd name="connsiteX7" fmla="*/ 4660406 w 8818817"/>
              <a:gd name="connsiteY7" fmla="*/ 0 h 18288"/>
              <a:gd name="connsiteX8" fmla="*/ 5426964 w 8818817"/>
              <a:gd name="connsiteY8" fmla="*/ 0 h 18288"/>
              <a:gd name="connsiteX9" fmla="*/ 5928959 w 8818817"/>
              <a:gd name="connsiteY9" fmla="*/ 0 h 18288"/>
              <a:gd name="connsiteX10" fmla="*/ 6607329 w 8818817"/>
              <a:gd name="connsiteY10" fmla="*/ 0 h 18288"/>
              <a:gd name="connsiteX11" fmla="*/ 7373888 w 8818817"/>
              <a:gd name="connsiteY11" fmla="*/ 0 h 18288"/>
              <a:gd name="connsiteX12" fmla="*/ 7787694 w 8818817"/>
              <a:gd name="connsiteY12" fmla="*/ 0 h 18288"/>
              <a:gd name="connsiteX13" fmla="*/ 8201500 w 8818817"/>
              <a:gd name="connsiteY13" fmla="*/ 0 h 18288"/>
              <a:gd name="connsiteX14" fmla="*/ 8818817 w 8818817"/>
              <a:gd name="connsiteY14" fmla="*/ 0 h 18288"/>
              <a:gd name="connsiteX15" fmla="*/ 8818817 w 8818817"/>
              <a:gd name="connsiteY15" fmla="*/ 18288 h 18288"/>
              <a:gd name="connsiteX16" fmla="*/ 8052258 w 8818817"/>
              <a:gd name="connsiteY16" fmla="*/ 18288 h 18288"/>
              <a:gd name="connsiteX17" fmla="*/ 7373888 w 8818817"/>
              <a:gd name="connsiteY17" fmla="*/ 18288 h 18288"/>
              <a:gd name="connsiteX18" fmla="*/ 6783705 w 8818817"/>
              <a:gd name="connsiteY18" fmla="*/ 18288 h 18288"/>
              <a:gd name="connsiteX19" fmla="*/ 6017147 w 8818817"/>
              <a:gd name="connsiteY19" fmla="*/ 18288 h 18288"/>
              <a:gd name="connsiteX20" fmla="*/ 5338776 w 8818817"/>
              <a:gd name="connsiteY20" fmla="*/ 18288 h 18288"/>
              <a:gd name="connsiteX21" fmla="*/ 4484029 w 8818817"/>
              <a:gd name="connsiteY21" fmla="*/ 18288 h 18288"/>
              <a:gd name="connsiteX22" fmla="*/ 3629282 w 8818817"/>
              <a:gd name="connsiteY22" fmla="*/ 18288 h 18288"/>
              <a:gd name="connsiteX23" fmla="*/ 2862724 w 8818817"/>
              <a:gd name="connsiteY23" fmla="*/ 18288 h 18288"/>
              <a:gd name="connsiteX24" fmla="*/ 2096165 w 8818817"/>
              <a:gd name="connsiteY24" fmla="*/ 18288 h 18288"/>
              <a:gd name="connsiteX25" fmla="*/ 1329606 w 8818817"/>
              <a:gd name="connsiteY25" fmla="*/ 18288 h 18288"/>
              <a:gd name="connsiteX26" fmla="*/ 827612 w 8818817"/>
              <a:gd name="connsiteY26" fmla="*/ 18288 h 18288"/>
              <a:gd name="connsiteX27" fmla="*/ 0 w 8818817"/>
              <a:gd name="connsiteY27" fmla="*/ 18288 h 18288"/>
              <a:gd name="connsiteX28" fmla="*/ 0 w 8818817"/>
              <a:gd name="connsiteY28" fmla="*/ 0 h 18288"/>
              <a:gd name="connsiteX0" fmla="*/ 0 w 8818817"/>
              <a:gd name="connsiteY0" fmla="*/ 0 h 18288"/>
              <a:gd name="connsiteX1" fmla="*/ 590182 w 8818817"/>
              <a:gd name="connsiteY1" fmla="*/ 0 h 18288"/>
              <a:gd name="connsiteX2" fmla="*/ 1003988 w 8818817"/>
              <a:gd name="connsiteY2" fmla="*/ 0 h 18288"/>
              <a:gd name="connsiteX3" fmla="*/ 1858735 w 8818817"/>
              <a:gd name="connsiteY3" fmla="*/ 0 h 18288"/>
              <a:gd name="connsiteX4" fmla="*/ 2448918 w 8818817"/>
              <a:gd name="connsiteY4" fmla="*/ 0 h 18288"/>
              <a:gd name="connsiteX5" fmla="*/ 3039100 w 8818817"/>
              <a:gd name="connsiteY5" fmla="*/ 0 h 18288"/>
              <a:gd name="connsiteX6" fmla="*/ 3893847 w 8818817"/>
              <a:gd name="connsiteY6" fmla="*/ 0 h 18288"/>
              <a:gd name="connsiteX7" fmla="*/ 4395841 w 8818817"/>
              <a:gd name="connsiteY7" fmla="*/ 0 h 18288"/>
              <a:gd name="connsiteX8" fmla="*/ 5250588 w 8818817"/>
              <a:gd name="connsiteY8" fmla="*/ 0 h 18288"/>
              <a:gd name="connsiteX9" fmla="*/ 6105335 w 8818817"/>
              <a:gd name="connsiteY9" fmla="*/ 0 h 18288"/>
              <a:gd name="connsiteX10" fmla="*/ 6783705 w 8818817"/>
              <a:gd name="connsiteY10" fmla="*/ 0 h 18288"/>
              <a:gd name="connsiteX11" fmla="*/ 7638452 w 8818817"/>
              <a:gd name="connsiteY11" fmla="*/ 0 h 18288"/>
              <a:gd name="connsiteX12" fmla="*/ 8228635 w 8818817"/>
              <a:gd name="connsiteY12" fmla="*/ 0 h 18288"/>
              <a:gd name="connsiteX13" fmla="*/ 8818817 w 8818817"/>
              <a:gd name="connsiteY13" fmla="*/ 0 h 18288"/>
              <a:gd name="connsiteX14" fmla="*/ 8818817 w 8818817"/>
              <a:gd name="connsiteY14" fmla="*/ 18288 h 18288"/>
              <a:gd name="connsiteX15" fmla="*/ 8140446 w 8818817"/>
              <a:gd name="connsiteY15" fmla="*/ 18288 h 18288"/>
              <a:gd name="connsiteX16" fmla="*/ 7462076 w 8818817"/>
              <a:gd name="connsiteY16" fmla="*/ 18288 h 18288"/>
              <a:gd name="connsiteX17" fmla="*/ 6607329 w 8818817"/>
              <a:gd name="connsiteY17" fmla="*/ 18288 h 18288"/>
              <a:gd name="connsiteX18" fmla="*/ 5928959 w 8818817"/>
              <a:gd name="connsiteY18" fmla="*/ 18288 h 18288"/>
              <a:gd name="connsiteX19" fmla="*/ 5515152 w 8818817"/>
              <a:gd name="connsiteY19" fmla="*/ 18288 h 18288"/>
              <a:gd name="connsiteX20" fmla="*/ 5013158 w 8818817"/>
              <a:gd name="connsiteY20" fmla="*/ 18288 h 18288"/>
              <a:gd name="connsiteX21" fmla="*/ 4158411 w 8818817"/>
              <a:gd name="connsiteY21" fmla="*/ 18288 h 18288"/>
              <a:gd name="connsiteX22" fmla="*/ 3480041 w 8818817"/>
              <a:gd name="connsiteY22" fmla="*/ 18288 h 18288"/>
              <a:gd name="connsiteX23" fmla="*/ 2978047 w 8818817"/>
              <a:gd name="connsiteY23" fmla="*/ 18288 h 18288"/>
              <a:gd name="connsiteX24" fmla="*/ 2299676 w 8818817"/>
              <a:gd name="connsiteY24" fmla="*/ 18288 h 18288"/>
              <a:gd name="connsiteX25" fmla="*/ 1885870 w 8818817"/>
              <a:gd name="connsiteY25" fmla="*/ 18288 h 18288"/>
              <a:gd name="connsiteX26" fmla="*/ 1472064 w 8818817"/>
              <a:gd name="connsiteY26" fmla="*/ 18288 h 18288"/>
              <a:gd name="connsiteX27" fmla="*/ 793694 w 8818817"/>
              <a:gd name="connsiteY27" fmla="*/ 18288 h 18288"/>
              <a:gd name="connsiteX28" fmla="*/ 0 w 8818817"/>
              <a:gd name="connsiteY28" fmla="*/ 18288 h 18288"/>
              <a:gd name="connsiteX29" fmla="*/ 0 w 8818817"/>
              <a:gd name="connsiteY29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818817" h="18288" fill="none" extrusionOk="0">
                <a:moveTo>
                  <a:pt x="0" y="0"/>
                </a:moveTo>
                <a:cubicBezTo>
                  <a:pt x="273863" y="-26650"/>
                  <a:pt x="402057" y="41797"/>
                  <a:pt x="590182" y="0"/>
                </a:cubicBezTo>
                <a:cubicBezTo>
                  <a:pt x="806284" y="-9428"/>
                  <a:pt x="1120215" y="-1386"/>
                  <a:pt x="1268553" y="0"/>
                </a:cubicBezTo>
                <a:cubicBezTo>
                  <a:pt x="1465309" y="-22494"/>
                  <a:pt x="1719857" y="43542"/>
                  <a:pt x="2035112" y="0"/>
                </a:cubicBezTo>
                <a:cubicBezTo>
                  <a:pt x="2399245" y="6747"/>
                  <a:pt x="2361163" y="-18680"/>
                  <a:pt x="2625294" y="0"/>
                </a:cubicBezTo>
                <a:cubicBezTo>
                  <a:pt x="2898816" y="34204"/>
                  <a:pt x="2975168" y="16766"/>
                  <a:pt x="3303665" y="0"/>
                </a:cubicBezTo>
                <a:cubicBezTo>
                  <a:pt x="3598321" y="4788"/>
                  <a:pt x="4026476" y="-185"/>
                  <a:pt x="4158411" y="0"/>
                </a:cubicBezTo>
                <a:cubicBezTo>
                  <a:pt x="4349610" y="-10398"/>
                  <a:pt x="4451355" y="-43660"/>
                  <a:pt x="4660406" y="0"/>
                </a:cubicBezTo>
                <a:cubicBezTo>
                  <a:pt x="4804951" y="43584"/>
                  <a:pt x="5121837" y="30508"/>
                  <a:pt x="5426964" y="0"/>
                </a:cubicBezTo>
                <a:cubicBezTo>
                  <a:pt x="5734175" y="15947"/>
                  <a:pt x="5742396" y="-3640"/>
                  <a:pt x="5928959" y="0"/>
                </a:cubicBezTo>
                <a:cubicBezTo>
                  <a:pt x="6135887" y="24491"/>
                  <a:pt x="6295895" y="23226"/>
                  <a:pt x="6607329" y="0"/>
                </a:cubicBezTo>
                <a:cubicBezTo>
                  <a:pt x="6925037" y="-14850"/>
                  <a:pt x="7195175" y="-45938"/>
                  <a:pt x="7373888" y="0"/>
                </a:cubicBezTo>
                <a:cubicBezTo>
                  <a:pt x="7553356" y="1116"/>
                  <a:pt x="7660441" y="-29124"/>
                  <a:pt x="7787694" y="0"/>
                </a:cubicBezTo>
                <a:cubicBezTo>
                  <a:pt x="7898898" y="9625"/>
                  <a:pt x="8038372" y="-15638"/>
                  <a:pt x="8201500" y="0"/>
                </a:cubicBezTo>
                <a:cubicBezTo>
                  <a:pt x="8395240" y="-11302"/>
                  <a:pt x="8637895" y="-15383"/>
                  <a:pt x="8818817" y="0"/>
                </a:cubicBezTo>
                <a:cubicBezTo>
                  <a:pt x="8818448" y="5317"/>
                  <a:pt x="8819602" y="8572"/>
                  <a:pt x="8818817" y="18288"/>
                </a:cubicBezTo>
                <a:cubicBezTo>
                  <a:pt x="8544526" y="35963"/>
                  <a:pt x="8328700" y="-28322"/>
                  <a:pt x="8052258" y="18288"/>
                </a:cubicBezTo>
                <a:cubicBezTo>
                  <a:pt x="7764964" y="49685"/>
                  <a:pt x="7623834" y="-6770"/>
                  <a:pt x="7373888" y="18288"/>
                </a:cubicBezTo>
                <a:cubicBezTo>
                  <a:pt x="7096019" y="51578"/>
                  <a:pt x="7006124" y="30551"/>
                  <a:pt x="6783705" y="18288"/>
                </a:cubicBezTo>
                <a:cubicBezTo>
                  <a:pt x="6513377" y="19151"/>
                  <a:pt x="6239599" y="89556"/>
                  <a:pt x="6017147" y="18288"/>
                </a:cubicBezTo>
                <a:cubicBezTo>
                  <a:pt x="5769979" y="-23729"/>
                  <a:pt x="5572867" y="39922"/>
                  <a:pt x="5338776" y="18288"/>
                </a:cubicBezTo>
                <a:cubicBezTo>
                  <a:pt x="5125187" y="-1512"/>
                  <a:pt x="4653550" y="-8757"/>
                  <a:pt x="4484029" y="18288"/>
                </a:cubicBezTo>
                <a:cubicBezTo>
                  <a:pt x="4278918" y="50023"/>
                  <a:pt x="3923894" y="-71335"/>
                  <a:pt x="3629282" y="18288"/>
                </a:cubicBezTo>
                <a:cubicBezTo>
                  <a:pt x="3320272" y="80035"/>
                  <a:pt x="3133401" y="36379"/>
                  <a:pt x="2862724" y="18288"/>
                </a:cubicBezTo>
                <a:cubicBezTo>
                  <a:pt x="2575330" y="17334"/>
                  <a:pt x="2457275" y="7092"/>
                  <a:pt x="2096165" y="18288"/>
                </a:cubicBezTo>
                <a:cubicBezTo>
                  <a:pt x="1721549" y="40615"/>
                  <a:pt x="1684808" y="-16162"/>
                  <a:pt x="1329606" y="18288"/>
                </a:cubicBezTo>
                <a:cubicBezTo>
                  <a:pt x="975164" y="46007"/>
                  <a:pt x="986153" y="22849"/>
                  <a:pt x="827612" y="18288"/>
                </a:cubicBezTo>
                <a:cubicBezTo>
                  <a:pt x="695281" y="-5040"/>
                  <a:pt x="385932" y="12209"/>
                  <a:pt x="0" y="18288"/>
                </a:cubicBezTo>
                <a:cubicBezTo>
                  <a:pt x="532" y="12083"/>
                  <a:pt x="1268" y="4711"/>
                  <a:pt x="0" y="0"/>
                </a:cubicBezTo>
                <a:close/>
              </a:path>
              <a:path w="8818817" h="18288" stroke="0" extrusionOk="0">
                <a:moveTo>
                  <a:pt x="0" y="0"/>
                </a:moveTo>
                <a:cubicBezTo>
                  <a:pt x="164092" y="21146"/>
                  <a:pt x="349581" y="-52781"/>
                  <a:pt x="590182" y="0"/>
                </a:cubicBezTo>
                <a:cubicBezTo>
                  <a:pt x="825719" y="11596"/>
                  <a:pt x="895487" y="19529"/>
                  <a:pt x="1003988" y="0"/>
                </a:cubicBezTo>
                <a:cubicBezTo>
                  <a:pt x="1094190" y="56753"/>
                  <a:pt x="1612082" y="10109"/>
                  <a:pt x="1858735" y="0"/>
                </a:cubicBezTo>
                <a:cubicBezTo>
                  <a:pt x="2177931" y="-47468"/>
                  <a:pt x="2285857" y="-13945"/>
                  <a:pt x="2448918" y="0"/>
                </a:cubicBezTo>
                <a:cubicBezTo>
                  <a:pt x="2649277" y="-7868"/>
                  <a:pt x="2877651" y="-29064"/>
                  <a:pt x="3039100" y="0"/>
                </a:cubicBezTo>
                <a:cubicBezTo>
                  <a:pt x="3224765" y="26825"/>
                  <a:pt x="3603359" y="20117"/>
                  <a:pt x="3893847" y="0"/>
                </a:cubicBezTo>
                <a:cubicBezTo>
                  <a:pt x="4167777" y="-10674"/>
                  <a:pt x="4272745" y="22397"/>
                  <a:pt x="4395841" y="0"/>
                </a:cubicBezTo>
                <a:cubicBezTo>
                  <a:pt x="4525412" y="-100938"/>
                  <a:pt x="4989136" y="-72813"/>
                  <a:pt x="5250588" y="0"/>
                </a:cubicBezTo>
                <a:cubicBezTo>
                  <a:pt x="5572149" y="37756"/>
                  <a:pt x="5800846" y="-17665"/>
                  <a:pt x="6105335" y="0"/>
                </a:cubicBezTo>
                <a:cubicBezTo>
                  <a:pt x="6450578" y="14116"/>
                  <a:pt x="6457580" y="-9956"/>
                  <a:pt x="6783705" y="0"/>
                </a:cubicBezTo>
                <a:cubicBezTo>
                  <a:pt x="7131651" y="14062"/>
                  <a:pt x="7234314" y="4467"/>
                  <a:pt x="7638452" y="0"/>
                </a:cubicBezTo>
                <a:cubicBezTo>
                  <a:pt x="8057251" y="-10554"/>
                  <a:pt x="7979543" y="24371"/>
                  <a:pt x="8228635" y="0"/>
                </a:cubicBezTo>
                <a:cubicBezTo>
                  <a:pt x="8473420" y="-37047"/>
                  <a:pt x="8654402" y="-7677"/>
                  <a:pt x="8818817" y="0"/>
                </a:cubicBezTo>
                <a:cubicBezTo>
                  <a:pt x="8818192" y="5840"/>
                  <a:pt x="8819265" y="11706"/>
                  <a:pt x="8818817" y="18288"/>
                </a:cubicBezTo>
                <a:cubicBezTo>
                  <a:pt x="8482114" y="-18566"/>
                  <a:pt x="8371202" y="13610"/>
                  <a:pt x="8140446" y="18288"/>
                </a:cubicBezTo>
                <a:cubicBezTo>
                  <a:pt x="7918404" y="59798"/>
                  <a:pt x="7768323" y="-10071"/>
                  <a:pt x="7462076" y="18288"/>
                </a:cubicBezTo>
                <a:cubicBezTo>
                  <a:pt x="7224040" y="58168"/>
                  <a:pt x="7040382" y="15280"/>
                  <a:pt x="6607329" y="18288"/>
                </a:cubicBezTo>
                <a:cubicBezTo>
                  <a:pt x="6185290" y="32663"/>
                  <a:pt x="6122381" y="34765"/>
                  <a:pt x="5928959" y="18288"/>
                </a:cubicBezTo>
                <a:cubicBezTo>
                  <a:pt x="5732613" y="-4499"/>
                  <a:pt x="5601762" y="-5215"/>
                  <a:pt x="5515152" y="18288"/>
                </a:cubicBezTo>
                <a:cubicBezTo>
                  <a:pt x="5419691" y="44193"/>
                  <a:pt x="5256500" y="5069"/>
                  <a:pt x="5013158" y="18288"/>
                </a:cubicBezTo>
                <a:cubicBezTo>
                  <a:pt x="4783292" y="-7679"/>
                  <a:pt x="4344027" y="47539"/>
                  <a:pt x="4158411" y="18288"/>
                </a:cubicBezTo>
                <a:cubicBezTo>
                  <a:pt x="4020954" y="-11920"/>
                  <a:pt x="3678249" y="41305"/>
                  <a:pt x="3480041" y="18288"/>
                </a:cubicBezTo>
                <a:cubicBezTo>
                  <a:pt x="3252074" y="18289"/>
                  <a:pt x="3210060" y="6464"/>
                  <a:pt x="2978047" y="18288"/>
                </a:cubicBezTo>
                <a:cubicBezTo>
                  <a:pt x="2778940" y="17312"/>
                  <a:pt x="2423275" y="-6412"/>
                  <a:pt x="2299676" y="18288"/>
                </a:cubicBezTo>
                <a:cubicBezTo>
                  <a:pt x="2151772" y="30258"/>
                  <a:pt x="2049402" y="35034"/>
                  <a:pt x="1885870" y="18288"/>
                </a:cubicBezTo>
                <a:cubicBezTo>
                  <a:pt x="1727479" y="11737"/>
                  <a:pt x="1628923" y="39614"/>
                  <a:pt x="1472064" y="18288"/>
                </a:cubicBezTo>
                <a:cubicBezTo>
                  <a:pt x="1306552" y="13190"/>
                  <a:pt x="1118815" y="14736"/>
                  <a:pt x="793694" y="18288"/>
                </a:cubicBezTo>
                <a:cubicBezTo>
                  <a:pt x="442695" y="22196"/>
                  <a:pt x="234358" y="58557"/>
                  <a:pt x="0" y="18288"/>
                </a:cubicBezTo>
                <a:cubicBezTo>
                  <a:pt x="-618" y="10544"/>
                  <a:pt x="-607" y="8771"/>
                  <a:pt x="0" y="0"/>
                </a:cubicBezTo>
                <a:close/>
              </a:path>
              <a:path w="8818817" h="18288" fill="none" stroke="0" extrusionOk="0">
                <a:moveTo>
                  <a:pt x="0" y="0"/>
                </a:moveTo>
                <a:cubicBezTo>
                  <a:pt x="238698" y="-39443"/>
                  <a:pt x="378567" y="30270"/>
                  <a:pt x="590182" y="0"/>
                </a:cubicBezTo>
                <a:cubicBezTo>
                  <a:pt x="807050" y="-11863"/>
                  <a:pt x="1106390" y="24973"/>
                  <a:pt x="1268553" y="0"/>
                </a:cubicBezTo>
                <a:cubicBezTo>
                  <a:pt x="1400719" y="-16178"/>
                  <a:pt x="1664032" y="61207"/>
                  <a:pt x="2035112" y="0"/>
                </a:cubicBezTo>
                <a:cubicBezTo>
                  <a:pt x="2389555" y="-426"/>
                  <a:pt x="2362615" y="-26412"/>
                  <a:pt x="2625294" y="0"/>
                </a:cubicBezTo>
                <a:cubicBezTo>
                  <a:pt x="2906188" y="30633"/>
                  <a:pt x="2982304" y="19624"/>
                  <a:pt x="3303665" y="0"/>
                </a:cubicBezTo>
                <a:cubicBezTo>
                  <a:pt x="3604528" y="-27117"/>
                  <a:pt x="3981819" y="-5691"/>
                  <a:pt x="4158411" y="0"/>
                </a:cubicBezTo>
                <a:cubicBezTo>
                  <a:pt x="4327972" y="-20771"/>
                  <a:pt x="4450161" y="405"/>
                  <a:pt x="4660406" y="0"/>
                </a:cubicBezTo>
                <a:cubicBezTo>
                  <a:pt x="4901155" y="45031"/>
                  <a:pt x="5177275" y="-3108"/>
                  <a:pt x="5426964" y="0"/>
                </a:cubicBezTo>
                <a:cubicBezTo>
                  <a:pt x="5733891" y="16979"/>
                  <a:pt x="5742714" y="61"/>
                  <a:pt x="5928959" y="0"/>
                </a:cubicBezTo>
                <a:cubicBezTo>
                  <a:pt x="6126059" y="14669"/>
                  <a:pt x="6278317" y="43464"/>
                  <a:pt x="6607329" y="0"/>
                </a:cubicBezTo>
                <a:cubicBezTo>
                  <a:pt x="6954874" y="5209"/>
                  <a:pt x="7204584" y="-6696"/>
                  <a:pt x="7373888" y="0"/>
                </a:cubicBezTo>
                <a:cubicBezTo>
                  <a:pt x="7569876" y="1340"/>
                  <a:pt x="7655799" y="-19888"/>
                  <a:pt x="7787694" y="0"/>
                </a:cubicBezTo>
                <a:cubicBezTo>
                  <a:pt x="7903264" y="10911"/>
                  <a:pt x="8022447" y="-18304"/>
                  <a:pt x="8201500" y="0"/>
                </a:cubicBezTo>
                <a:cubicBezTo>
                  <a:pt x="8360340" y="9305"/>
                  <a:pt x="8615188" y="-50651"/>
                  <a:pt x="8818817" y="0"/>
                </a:cubicBezTo>
                <a:cubicBezTo>
                  <a:pt x="8818370" y="5549"/>
                  <a:pt x="8818566" y="9980"/>
                  <a:pt x="8818817" y="18288"/>
                </a:cubicBezTo>
                <a:cubicBezTo>
                  <a:pt x="8531689" y="37984"/>
                  <a:pt x="8377143" y="15660"/>
                  <a:pt x="8052258" y="18288"/>
                </a:cubicBezTo>
                <a:cubicBezTo>
                  <a:pt x="7751190" y="46364"/>
                  <a:pt x="7655087" y="-18425"/>
                  <a:pt x="7373888" y="18288"/>
                </a:cubicBezTo>
                <a:cubicBezTo>
                  <a:pt x="7091457" y="66204"/>
                  <a:pt x="6985722" y="36257"/>
                  <a:pt x="6783705" y="18288"/>
                </a:cubicBezTo>
                <a:cubicBezTo>
                  <a:pt x="6586152" y="50830"/>
                  <a:pt x="6209505" y="58977"/>
                  <a:pt x="6017147" y="18288"/>
                </a:cubicBezTo>
                <a:cubicBezTo>
                  <a:pt x="5797672" y="-40069"/>
                  <a:pt x="5512120" y="35603"/>
                  <a:pt x="5338776" y="18288"/>
                </a:cubicBezTo>
                <a:cubicBezTo>
                  <a:pt x="5144309" y="10882"/>
                  <a:pt x="4670717" y="13725"/>
                  <a:pt x="4484029" y="18288"/>
                </a:cubicBezTo>
                <a:cubicBezTo>
                  <a:pt x="4280089" y="69246"/>
                  <a:pt x="3901612" y="-40022"/>
                  <a:pt x="3629282" y="18288"/>
                </a:cubicBezTo>
                <a:cubicBezTo>
                  <a:pt x="3345093" y="54709"/>
                  <a:pt x="3137333" y="-17239"/>
                  <a:pt x="2862724" y="18288"/>
                </a:cubicBezTo>
                <a:cubicBezTo>
                  <a:pt x="2611315" y="30518"/>
                  <a:pt x="2440527" y="-4769"/>
                  <a:pt x="2096165" y="18288"/>
                </a:cubicBezTo>
                <a:cubicBezTo>
                  <a:pt x="1739544" y="46225"/>
                  <a:pt x="1683636" y="-15538"/>
                  <a:pt x="1329606" y="18288"/>
                </a:cubicBezTo>
                <a:cubicBezTo>
                  <a:pt x="976404" y="46181"/>
                  <a:pt x="984813" y="23761"/>
                  <a:pt x="827612" y="18288"/>
                </a:cubicBezTo>
                <a:cubicBezTo>
                  <a:pt x="635035" y="-2215"/>
                  <a:pt x="421841" y="-25137"/>
                  <a:pt x="0" y="18288"/>
                </a:cubicBezTo>
                <a:cubicBezTo>
                  <a:pt x="197" y="11712"/>
                  <a:pt x="738" y="651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18817"/>
                      <a:gd name="connsiteY0" fmla="*/ 0 h 18288"/>
                      <a:gd name="connsiteX1" fmla="*/ 590182 w 8818817"/>
                      <a:gd name="connsiteY1" fmla="*/ 0 h 18288"/>
                      <a:gd name="connsiteX2" fmla="*/ 1268553 w 8818817"/>
                      <a:gd name="connsiteY2" fmla="*/ 0 h 18288"/>
                      <a:gd name="connsiteX3" fmla="*/ 2035112 w 8818817"/>
                      <a:gd name="connsiteY3" fmla="*/ 0 h 18288"/>
                      <a:gd name="connsiteX4" fmla="*/ 2625294 w 8818817"/>
                      <a:gd name="connsiteY4" fmla="*/ 0 h 18288"/>
                      <a:gd name="connsiteX5" fmla="*/ 3303665 w 8818817"/>
                      <a:gd name="connsiteY5" fmla="*/ 0 h 18288"/>
                      <a:gd name="connsiteX6" fmla="*/ 4158411 w 8818817"/>
                      <a:gd name="connsiteY6" fmla="*/ 0 h 18288"/>
                      <a:gd name="connsiteX7" fmla="*/ 4660406 w 8818817"/>
                      <a:gd name="connsiteY7" fmla="*/ 0 h 18288"/>
                      <a:gd name="connsiteX8" fmla="*/ 5426964 w 8818817"/>
                      <a:gd name="connsiteY8" fmla="*/ 0 h 18288"/>
                      <a:gd name="connsiteX9" fmla="*/ 5928959 w 8818817"/>
                      <a:gd name="connsiteY9" fmla="*/ 0 h 18288"/>
                      <a:gd name="connsiteX10" fmla="*/ 6607329 w 8818817"/>
                      <a:gd name="connsiteY10" fmla="*/ 0 h 18288"/>
                      <a:gd name="connsiteX11" fmla="*/ 7373888 w 8818817"/>
                      <a:gd name="connsiteY11" fmla="*/ 0 h 18288"/>
                      <a:gd name="connsiteX12" fmla="*/ 7787694 w 8818817"/>
                      <a:gd name="connsiteY12" fmla="*/ 0 h 18288"/>
                      <a:gd name="connsiteX13" fmla="*/ 8201500 w 8818817"/>
                      <a:gd name="connsiteY13" fmla="*/ 0 h 18288"/>
                      <a:gd name="connsiteX14" fmla="*/ 8818817 w 8818817"/>
                      <a:gd name="connsiteY14" fmla="*/ 0 h 18288"/>
                      <a:gd name="connsiteX15" fmla="*/ 8818817 w 8818817"/>
                      <a:gd name="connsiteY15" fmla="*/ 18288 h 18288"/>
                      <a:gd name="connsiteX16" fmla="*/ 8052258 w 8818817"/>
                      <a:gd name="connsiteY16" fmla="*/ 18288 h 18288"/>
                      <a:gd name="connsiteX17" fmla="*/ 7373888 w 8818817"/>
                      <a:gd name="connsiteY17" fmla="*/ 18288 h 18288"/>
                      <a:gd name="connsiteX18" fmla="*/ 6783705 w 8818817"/>
                      <a:gd name="connsiteY18" fmla="*/ 18288 h 18288"/>
                      <a:gd name="connsiteX19" fmla="*/ 6017147 w 8818817"/>
                      <a:gd name="connsiteY19" fmla="*/ 18288 h 18288"/>
                      <a:gd name="connsiteX20" fmla="*/ 5338776 w 8818817"/>
                      <a:gd name="connsiteY20" fmla="*/ 18288 h 18288"/>
                      <a:gd name="connsiteX21" fmla="*/ 4484029 w 8818817"/>
                      <a:gd name="connsiteY21" fmla="*/ 18288 h 18288"/>
                      <a:gd name="connsiteX22" fmla="*/ 3629282 w 8818817"/>
                      <a:gd name="connsiteY22" fmla="*/ 18288 h 18288"/>
                      <a:gd name="connsiteX23" fmla="*/ 2862724 w 8818817"/>
                      <a:gd name="connsiteY23" fmla="*/ 18288 h 18288"/>
                      <a:gd name="connsiteX24" fmla="*/ 2096165 w 8818817"/>
                      <a:gd name="connsiteY24" fmla="*/ 18288 h 18288"/>
                      <a:gd name="connsiteX25" fmla="*/ 1329606 w 8818817"/>
                      <a:gd name="connsiteY25" fmla="*/ 18288 h 18288"/>
                      <a:gd name="connsiteX26" fmla="*/ 827612 w 8818817"/>
                      <a:gd name="connsiteY26" fmla="*/ 18288 h 18288"/>
                      <a:gd name="connsiteX27" fmla="*/ 0 w 8818817"/>
                      <a:gd name="connsiteY27" fmla="*/ 18288 h 18288"/>
                      <a:gd name="connsiteX28" fmla="*/ 0 w 8818817"/>
                      <a:gd name="connsiteY28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8818817" h="18288" fill="none" extrusionOk="0">
                        <a:moveTo>
                          <a:pt x="0" y="0"/>
                        </a:moveTo>
                        <a:cubicBezTo>
                          <a:pt x="262949" y="-24484"/>
                          <a:pt x="408099" y="19186"/>
                          <a:pt x="590182" y="0"/>
                        </a:cubicBezTo>
                        <a:cubicBezTo>
                          <a:pt x="772265" y="-19186"/>
                          <a:pt x="1128088" y="24283"/>
                          <a:pt x="1268553" y="0"/>
                        </a:cubicBezTo>
                        <a:cubicBezTo>
                          <a:pt x="1409018" y="-24283"/>
                          <a:pt x="1675537" y="-2382"/>
                          <a:pt x="2035112" y="0"/>
                        </a:cubicBezTo>
                        <a:cubicBezTo>
                          <a:pt x="2394687" y="2382"/>
                          <a:pt x="2356878" y="-29153"/>
                          <a:pt x="2625294" y="0"/>
                        </a:cubicBezTo>
                        <a:cubicBezTo>
                          <a:pt x="2893710" y="29153"/>
                          <a:pt x="2980335" y="23676"/>
                          <a:pt x="3303665" y="0"/>
                        </a:cubicBezTo>
                        <a:cubicBezTo>
                          <a:pt x="3626995" y="-23676"/>
                          <a:pt x="3985693" y="-9338"/>
                          <a:pt x="4158411" y="0"/>
                        </a:cubicBezTo>
                        <a:cubicBezTo>
                          <a:pt x="4331129" y="9338"/>
                          <a:pt x="4464707" y="-19810"/>
                          <a:pt x="4660406" y="0"/>
                        </a:cubicBezTo>
                        <a:cubicBezTo>
                          <a:pt x="4856105" y="19810"/>
                          <a:pt x="5118656" y="-17202"/>
                          <a:pt x="5426964" y="0"/>
                        </a:cubicBezTo>
                        <a:cubicBezTo>
                          <a:pt x="5735272" y="17202"/>
                          <a:pt x="5740585" y="-1680"/>
                          <a:pt x="5928959" y="0"/>
                        </a:cubicBezTo>
                        <a:cubicBezTo>
                          <a:pt x="6117333" y="1680"/>
                          <a:pt x="6276034" y="19821"/>
                          <a:pt x="6607329" y="0"/>
                        </a:cubicBezTo>
                        <a:cubicBezTo>
                          <a:pt x="6938624" y="-19821"/>
                          <a:pt x="7196011" y="-17197"/>
                          <a:pt x="7373888" y="0"/>
                        </a:cubicBezTo>
                        <a:cubicBezTo>
                          <a:pt x="7551765" y="17197"/>
                          <a:pt x="7653231" y="-7809"/>
                          <a:pt x="7787694" y="0"/>
                        </a:cubicBezTo>
                        <a:cubicBezTo>
                          <a:pt x="7922157" y="7809"/>
                          <a:pt x="8034668" y="-9872"/>
                          <a:pt x="8201500" y="0"/>
                        </a:cubicBezTo>
                        <a:cubicBezTo>
                          <a:pt x="8368332" y="9872"/>
                          <a:pt x="8632688" y="-14979"/>
                          <a:pt x="8818817" y="0"/>
                        </a:cubicBezTo>
                        <a:cubicBezTo>
                          <a:pt x="8818363" y="5645"/>
                          <a:pt x="8819349" y="9523"/>
                          <a:pt x="8818817" y="18288"/>
                        </a:cubicBezTo>
                        <a:cubicBezTo>
                          <a:pt x="8551109" y="3260"/>
                          <a:pt x="8353010" y="-2273"/>
                          <a:pt x="8052258" y="18288"/>
                        </a:cubicBezTo>
                        <a:cubicBezTo>
                          <a:pt x="7751506" y="38849"/>
                          <a:pt x="7645787" y="-12908"/>
                          <a:pt x="7373888" y="18288"/>
                        </a:cubicBezTo>
                        <a:cubicBezTo>
                          <a:pt x="7101989" y="49484"/>
                          <a:pt x="7006216" y="35164"/>
                          <a:pt x="6783705" y="18288"/>
                        </a:cubicBezTo>
                        <a:cubicBezTo>
                          <a:pt x="6561194" y="1412"/>
                          <a:pt x="6242780" y="41430"/>
                          <a:pt x="6017147" y="18288"/>
                        </a:cubicBezTo>
                        <a:cubicBezTo>
                          <a:pt x="5791514" y="-4854"/>
                          <a:pt x="5547049" y="37580"/>
                          <a:pt x="5338776" y="18288"/>
                        </a:cubicBezTo>
                        <a:cubicBezTo>
                          <a:pt x="5130503" y="-1004"/>
                          <a:pt x="4682339" y="-21368"/>
                          <a:pt x="4484029" y="18288"/>
                        </a:cubicBezTo>
                        <a:cubicBezTo>
                          <a:pt x="4285719" y="57944"/>
                          <a:pt x="3919544" y="-16230"/>
                          <a:pt x="3629282" y="18288"/>
                        </a:cubicBezTo>
                        <a:cubicBezTo>
                          <a:pt x="3339020" y="52806"/>
                          <a:pt x="3139217" y="21861"/>
                          <a:pt x="2862724" y="18288"/>
                        </a:cubicBezTo>
                        <a:cubicBezTo>
                          <a:pt x="2586231" y="14715"/>
                          <a:pt x="2452030" y="-7293"/>
                          <a:pt x="2096165" y="18288"/>
                        </a:cubicBezTo>
                        <a:cubicBezTo>
                          <a:pt x="1740300" y="43869"/>
                          <a:pt x="1684998" y="-11250"/>
                          <a:pt x="1329606" y="18288"/>
                        </a:cubicBezTo>
                        <a:cubicBezTo>
                          <a:pt x="974214" y="47826"/>
                          <a:pt x="984120" y="24964"/>
                          <a:pt x="827612" y="18288"/>
                        </a:cubicBezTo>
                        <a:cubicBezTo>
                          <a:pt x="671104" y="11612"/>
                          <a:pt x="371122" y="24736"/>
                          <a:pt x="0" y="18288"/>
                        </a:cubicBezTo>
                        <a:cubicBezTo>
                          <a:pt x="442" y="11574"/>
                          <a:pt x="380" y="5542"/>
                          <a:pt x="0" y="0"/>
                        </a:cubicBezTo>
                        <a:close/>
                      </a:path>
                      <a:path w="8818817" h="18288" stroke="0" extrusionOk="0">
                        <a:moveTo>
                          <a:pt x="0" y="0"/>
                        </a:moveTo>
                        <a:cubicBezTo>
                          <a:pt x="155868" y="20640"/>
                          <a:pt x="352919" y="-11406"/>
                          <a:pt x="590182" y="0"/>
                        </a:cubicBezTo>
                        <a:cubicBezTo>
                          <a:pt x="827445" y="11406"/>
                          <a:pt x="886816" y="8962"/>
                          <a:pt x="1003988" y="0"/>
                        </a:cubicBezTo>
                        <a:cubicBezTo>
                          <a:pt x="1121160" y="-8962"/>
                          <a:pt x="1545340" y="33549"/>
                          <a:pt x="1858735" y="0"/>
                        </a:cubicBezTo>
                        <a:cubicBezTo>
                          <a:pt x="2172130" y="-33549"/>
                          <a:pt x="2267590" y="-22008"/>
                          <a:pt x="2448918" y="0"/>
                        </a:cubicBezTo>
                        <a:cubicBezTo>
                          <a:pt x="2630246" y="22008"/>
                          <a:pt x="2864828" y="-24787"/>
                          <a:pt x="3039100" y="0"/>
                        </a:cubicBezTo>
                        <a:cubicBezTo>
                          <a:pt x="3213372" y="24787"/>
                          <a:pt x="3602095" y="3979"/>
                          <a:pt x="3893847" y="0"/>
                        </a:cubicBezTo>
                        <a:cubicBezTo>
                          <a:pt x="4185599" y="-3979"/>
                          <a:pt x="4264447" y="22944"/>
                          <a:pt x="4395841" y="0"/>
                        </a:cubicBezTo>
                        <a:cubicBezTo>
                          <a:pt x="4527235" y="-22944"/>
                          <a:pt x="4932153" y="-31476"/>
                          <a:pt x="5250588" y="0"/>
                        </a:cubicBezTo>
                        <a:cubicBezTo>
                          <a:pt x="5569023" y="31476"/>
                          <a:pt x="5762744" y="-16835"/>
                          <a:pt x="6105335" y="0"/>
                        </a:cubicBezTo>
                        <a:cubicBezTo>
                          <a:pt x="6447926" y="16835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225080" y="12464"/>
                          <a:pt x="7638452" y="0"/>
                        </a:cubicBezTo>
                        <a:cubicBezTo>
                          <a:pt x="8051824" y="-12464"/>
                          <a:pt x="7979154" y="26680"/>
                          <a:pt x="8228635" y="0"/>
                        </a:cubicBezTo>
                        <a:cubicBezTo>
                          <a:pt x="8478116" y="-26680"/>
                          <a:pt x="8652882" y="-19086"/>
                          <a:pt x="8818817" y="0"/>
                        </a:cubicBezTo>
                        <a:cubicBezTo>
                          <a:pt x="8818446" y="5901"/>
                          <a:pt x="8819300" y="12662"/>
                          <a:pt x="8818817" y="18288"/>
                        </a:cubicBezTo>
                        <a:cubicBezTo>
                          <a:pt x="8502052" y="-1274"/>
                          <a:pt x="8388992" y="-7334"/>
                          <a:pt x="8140446" y="18288"/>
                        </a:cubicBezTo>
                        <a:cubicBezTo>
                          <a:pt x="7891900" y="43910"/>
                          <a:pt x="7737061" y="-5568"/>
                          <a:pt x="7462076" y="18288"/>
                        </a:cubicBezTo>
                        <a:cubicBezTo>
                          <a:pt x="7187091" y="42144"/>
                          <a:pt x="7028207" y="7419"/>
                          <a:pt x="6607329" y="18288"/>
                        </a:cubicBezTo>
                        <a:cubicBezTo>
                          <a:pt x="6186451" y="29157"/>
                          <a:pt x="6117632" y="37478"/>
                          <a:pt x="5928959" y="18288"/>
                        </a:cubicBezTo>
                        <a:cubicBezTo>
                          <a:pt x="5740286" y="-902"/>
                          <a:pt x="5608778" y="5914"/>
                          <a:pt x="5515152" y="18288"/>
                        </a:cubicBezTo>
                        <a:cubicBezTo>
                          <a:pt x="5421526" y="30662"/>
                          <a:pt x="5252736" y="1939"/>
                          <a:pt x="5013158" y="18288"/>
                        </a:cubicBezTo>
                        <a:cubicBezTo>
                          <a:pt x="4773580" y="34637"/>
                          <a:pt x="4338101" y="58213"/>
                          <a:pt x="4158411" y="18288"/>
                        </a:cubicBezTo>
                        <a:cubicBezTo>
                          <a:pt x="3978721" y="-21637"/>
                          <a:pt x="3703738" y="25847"/>
                          <a:pt x="3480041" y="18288"/>
                        </a:cubicBezTo>
                        <a:cubicBezTo>
                          <a:pt x="3256344" y="10730"/>
                          <a:pt x="3205512" y="5626"/>
                          <a:pt x="2978047" y="18288"/>
                        </a:cubicBezTo>
                        <a:cubicBezTo>
                          <a:pt x="2750582" y="30950"/>
                          <a:pt x="2441746" y="20556"/>
                          <a:pt x="2299676" y="18288"/>
                        </a:cubicBezTo>
                        <a:cubicBezTo>
                          <a:pt x="2157606" y="16020"/>
                          <a:pt x="2041618" y="25186"/>
                          <a:pt x="1885870" y="18288"/>
                        </a:cubicBezTo>
                        <a:cubicBezTo>
                          <a:pt x="1730122" y="11390"/>
                          <a:pt x="1627720" y="25122"/>
                          <a:pt x="1472064" y="18288"/>
                        </a:cubicBezTo>
                        <a:cubicBezTo>
                          <a:pt x="1316408" y="11454"/>
                          <a:pt x="1120304" y="8586"/>
                          <a:pt x="793694" y="18288"/>
                        </a:cubicBezTo>
                        <a:cubicBezTo>
                          <a:pt x="467084" y="27991"/>
                          <a:pt x="273083" y="36665"/>
                          <a:pt x="0" y="18288"/>
                        </a:cubicBezTo>
                        <a:cubicBezTo>
                          <a:pt x="-734" y="10935"/>
                          <a:pt x="-262" y="897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37C15-5D56-8C76-7ED3-7786D6E42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929384"/>
            <a:ext cx="8543925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Over the 50 years before the pandemic incomes in the UK increased</a:t>
            </a:r>
          </a:p>
          <a:p>
            <a:pPr marL="285750"/>
            <a:r>
              <a:rPr lang="en-US" sz="2000" dirty="0"/>
              <a:t>resulting in less poverty</a:t>
            </a:r>
          </a:p>
          <a:p>
            <a:pPr marL="285750"/>
            <a:r>
              <a:rPr lang="en-US" sz="2000" dirty="0"/>
              <a:t>but the growth at the top of the income distribution has been stronger than at the bottom</a:t>
            </a:r>
          </a:p>
          <a:p>
            <a:pPr marL="285750"/>
            <a:r>
              <a:rPr lang="en-US" sz="2000" dirty="0"/>
              <a:t>leading to more inequality</a:t>
            </a:r>
          </a:p>
          <a:p>
            <a:pPr marL="285750"/>
            <a:r>
              <a:rPr lang="en-US" sz="2000" dirty="0">
                <a:solidFill>
                  <a:srgbClr val="FF0000"/>
                </a:solidFill>
              </a:rPr>
              <a:t>red bars are 1961</a:t>
            </a:r>
          </a:p>
          <a:p>
            <a:pPr marL="285750"/>
            <a:r>
              <a:rPr lang="en-US" sz="2000" dirty="0"/>
              <a:t>black bars are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8688C3-B52C-7AC7-F14C-87C037360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288" y="3084158"/>
            <a:ext cx="5359120" cy="357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9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352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32761F-1DAE-B818-C8E6-EFDD084C550A}"/>
              </a:ext>
            </a:extLst>
          </p:cNvPr>
          <p:cNvSpPr txBox="1"/>
          <p:nvPr/>
        </p:nvSpPr>
        <p:spPr>
          <a:xfrm>
            <a:off x="681037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﻿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Income inequalities translate into other inequalities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591" y="1677373"/>
            <a:ext cx="8818817" cy="18288"/>
          </a:xfrm>
          <a:custGeom>
            <a:avLst/>
            <a:gdLst>
              <a:gd name="connsiteX0" fmla="*/ 0 w 8818817"/>
              <a:gd name="connsiteY0" fmla="*/ 0 h 18288"/>
              <a:gd name="connsiteX1" fmla="*/ 590182 w 8818817"/>
              <a:gd name="connsiteY1" fmla="*/ 0 h 18288"/>
              <a:gd name="connsiteX2" fmla="*/ 1268553 w 8818817"/>
              <a:gd name="connsiteY2" fmla="*/ 0 h 18288"/>
              <a:gd name="connsiteX3" fmla="*/ 2035112 w 8818817"/>
              <a:gd name="connsiteY3" fmla="*/ 0 h 18288"/>
              <a:gd name="connsiteX4" fmla="*/ 2625294 w 8818817"/>
              <a:gd name="connsiteY4" fmla="*/ 0 h 18288"/>
              <a:gd name="connsiteX5" fmla="*/ 3303665 w 8818817"/>
              <a:gd name="connsiteY5" fmla="*/ 0 h 18288"/>
              <a:gd name="connsiteX6" fmla="*/ 4158411 w 8818817"/>
              <a:gd name="connsiteY6" fmla="*/ 0 h 18288"/>
              <a:gd name="connsiteX7" fmla="*/ 4660406 w 8818817"/>
              <a:gd name="connsiteY7" fmla="*/ 0 h 18288"/>
              <a:gd name="connsiteX8" fmla="*/ 5426964 w 8818817"/>
              <a:gd name="connsiteY8" fmla="*/ 0 h 18288"/>
              <a:gd name="connsiteX9" fmla="*/ 5928959 w 8818817"/>
              <a:gd name="connsiteY9" fmla="*/ 0 h 18288"/>
              <a:gd name="connsiteX10" fmla="*/ 6607329 w 8818817"/>
              <a:gd name="connsiteY10" fmla="*/ 0 h 18288"/>
              <a:gd name="connsiteX11" fmla="*/ 7373888 w 8818817"/>
              <a:gd name="connsiteY11" fmla="*/ 0 h 18288"/>
              <a:gd name="connsiteX12" fmla="*/ 7787694 w 8818817"/>
              <a:gd name="connsiteY12" fmla="*/ 0 h 18288"/>
              <a:gd name="connsiteX13" fmla="*/ 8201500 w 8818817"/>
              <a:gd name="connsiteY13" fmla="*/ 0 h 18288"/>
              <a:gd name="connsiteX14" fmla="*/ 8818817 w 8818817"/>
              <a:gd name="connsiteY14" fmla="*/ 0 h 18288"/>
              <a:gd name="connsiteX15" fmla="*/ 8818817 w 8818817"/>
              <a:gd name="connsiteY15" fmla="*/ 18288 h 18288"/>
              <a:gd name="connsiteX16" fmla="*/ 8052258 w 8818817"/>
              <a:gd name="connsiteY16" fmla="*/ 18288 h 18288"/>
              <a:gd name="connsiteX17" fmla="*/ 7373888 w 8818817"/>
              <a:gd name="connsiteY17" fmla="*/ 18288 h 18288"/>
              <a:gd name="connsiteX18" fmla="*/ 6783705 w 8818817"/>
              <a:gd name="connsiteY18" fmla="*/ 18288 h 18288"/>
              <a:gd name="connsiteX19" fmla="*/ 6017147 w 8818817"/>
              <a:gd name="connsiteY19" fmla="*/ 18288 h 18288"/>
              <a:gd name="connsiteX20" fmla="*/ 5338776 w 8818817"/>
              <a:gd name="connsiteY20" fmla="*/ 18288 h 18288"/>
              <a:gd name="connsiteX21" fmla="*/ 4484029 w 8818817"/>
              <a:gd name="connsiteY21" fmla="*/ 18288 h 18288"/>
              <a:gd name="connsiteX22" fmla="*/ 3629282 w 8818817"/>
              <a:gd name="connsiteY22" fmla="*/ 18288 h 18288"/>
              <a:gd name="connsiteX23" fmla="*/ 2862724 w 8818817"/>
              <a:gd name="connsiteY23" fmla="*/ 18288 h 18288"/>
              <a:gd name="connsiteX24" fmla="*/ 2096165 w 8818817"/>
              <a:gd name="connsiteY24" fmla="*/ 18288 h 18288"/>
              <a:gd name="connsiteX25" fmla="*/ 1329606 w 8818817"/>
              <a:gd name="connsiteY25" fmla="*/ 18288 h 18288"/>
              <a:gd name="connsiteX26" fmla="*/ 827612 w 8818817"/>
              <a:gd name="connsiteY26" fmla="*/ 18288 h 18288"/>
              <a:gd name="connsiteX27" fmla="*/ 0 w 8818817"/>
              <a:gd name="connsiteY27" fmla="*/ 18288 h 18288"/>
              <a:gd name="connsiteX28" fmla="*/ 0 w 8818817"/>
              <a:gd name="connsiteY28" fmla="*/ 0 h 18288"/>
              <a:gd name="connsiteX0" fmla="*/ 0 w 8818817"/>
              <a:gd name="connsiteY0" fmla="*/ 0 h 18288"/>
              <a:gd name="connsiteX1" fmla="*/ 590182 w 8818817"/>
              <a:gd name="connsiteY1" fmla="*/ 0 h 18288"/>
              <a:gd name="connsiteX2" fmla="*/ 1003988 w 8818817"/>
              <a:gd name="connsiteY2" fmla="*/ 0 h 18288"/>
              <a:gd name="connsiteX3" fmla="*/ 1858735 w 8818817"/>
              <a:gd name="connsiteY3" fmla="*/ 0 h 18288"/>
              <a:gd name="connsiteX4" fmla="*/ 2448918 w 8818817"/>
              <a:gd name="connsiteY4" fmla="*/ 0 h 18288"/>
              <a:gd name="connsiteX5" fmla="*/ 3039100 w 8818817"/>
              <a:gd name="connsiteY5" fmla="*/ 0 h 18288"/>
              <a:gd name="connsiteX6" fmla="*/ 3893847 w 8818817"/>
              <a:gd name="connsiteY6" fmla="*/ 0 h 18288"/>
              <a:gd name="connsiteX7" fmla="*/ 4395841 w 8818817"/>
              <a:gd name="connsiteY7" fmla="*/ 0 h 18288"/>
              <a:gd name="connsiteX8" fmla="*/ 5250588 w 8818817"/>
              <a:gd name="connsiteY8" fmla="*/ 0 h 18288"/>
              <a:gd name="connsiteX9" fmla="*/ 6105335 w 8818817"/>
              <a:gd name="connsiteY9" fmla="*/ 0 h 18288"/>
              <a:gd name="connsiteX10" fmla="*/ 6783705 w 8818817"/>
              <a:gd name="connsiteY10" fmla="*/ 0 h 18288"/>
              <a:gd name="connsiteX11" fmla="*/ 7638452 w 8818817"/>
              <a:gd name="connsiteY11" fmla="*/ 0 h 18288"/>
              <a:gd name="connsiteX12" fmla="*/ 8228635 w 8818817"/>
              <a:gd name="connsiteY12" fmla="*/ 0 h 18288"/>
              <a:gd name="connsiteX13" fmla="*/ 8818817 w 8818817"/>
              <a:gd name="connsiteY13" fmla="*/ 0 h 18288"/>
              <a:gd name="connsiteX14" fmla="*/ 8818817 w 8818817"/>
              <a:gd name="connsiteY14" fmla="*/ 18288 h 18288"/>
              <a:gd name="connsiteX15" fmla="*/ 8140446 w 8818817"/>
              <a:gd name="connsiteY15" fmla="*/ 18288 h 18288"/>
              <a:gd name="connsiteX16" fmla="*/ 7462076 w 8818817"/>
              <a:gd name="connsiteY16" fmla="*/ 18288 h 18288"/>
              <a:gd name="connsiteX17" fmla="*/ 6607329 w 8818817"/>
              <a:gd name="connsiteY17" fmla="*/ 18288 h 18288"/>
              <a:gd name="connsiteX18" fmla="*/ 5928959 w 8818817"/>
              <a:gd name="connsiteY18" fmla="*/ 18288 h 18288"/>
              <a:gd name="connsiteX19" fmla="*/ 5515152 w 8818817"/>
              <a:gd name="connsiteY19" fmla="*/ 18288 h 18288"/>
              <a:gd name="connsiteX20" fmla="*/ 5013158 w 8818817"/>
              <a:gd name="connsiteY20" fmla="*/ 18288 h 18288"/>
              <a:gd name="connsiteX21" fmla="*/ 4158411 w 8818817"/>
              <a:gd name="connsiteY21" fmla="*/ 18288 h 18288"/>
              <a:gd name="connsiteX22" fmla="*/ 3480041 w 8818817"/>
              <a:gd name="connsiteY22" fmla="*/ 18288 h 18288"/>
              <a:gd name="connsiteX23" fmla="*/ 2978047 w 8818817"/>
              <a:gd name="connsiteY23" fmla="*/ 18288 h 18288"/>
              <a:gd name="connsiteX24" fmla="*/ 2299676 w 8818817"/>
              <a:gd name="connsiteY24" fmla="*/ 18288 h 18288"/>
              <a:gd name="connsiteX25" fmla="*/ 1885870 w 8818817"/>
              <a:gd name="connsiteY25" fmla="*/ 18288 h 18288"/>
              <a:gd name="connsiteX26" fmla="*/ 1472064 w 8818817"/>
              <a:gd name="connsiteY26" fmla="*/ 18288 h 18288"/>
              <a:gd name="connsiteX27" fmla="*/ 793694 w 8818817"/>
              <a:gd name="connsiteY27" fmla="*/ 18288 h 18288"/>
              <a:gd name="connsiteX28" fmla="*/ 0 w 8818817"/>
              <a:gd name="connsiteY28" fmla="*/ 18288 h 18288"/>
              <a:gd name="connsiteX29" fmla="*/ 0 w 8818817"/>
              <a:gd name="connsiteY29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818817" h="18288" fill="none" extrusionOk="0">
                <a:moveTo>
                  <a:pt x="0" y="0"/>
                </a:moveTo>
                <a:cubicBezTo>
                  <a:pt x="273863" y="-26650"/>
                  <a:pt x="402057" y="41797"/>
                  <a:pt x="590182" y="0"/>
                </a:cubicBezTo>
                <a:cubicBezTo>
                  <a:pt x="806284" y="-9428"/>
                  <a:pt x="1120215" y="-1386"/>
                  <a:pt x="1268553" y="0"/>
                </a:cubicBezTo>
                <a:cubicBezTo>
                  <a:pt x="1465309" y="-22494"/>
                  <a:pt x="1719857" y="43542"/>
                  <a:pt x="2035112" y="0"/>
                </a:cubicBezTo>
                <a:cubicBezTo>
                  <a:pt x="2399245" y="6747"/>
                  <a:pt x="2361163" y="-18680"/>
                  <a:pt x="2625294" y="0"/>
                </a:cubicBezTo>
                <a:cubicBezTo>
                  <a:pt x="2898816" y="34204"/>
                  <a:pt x="2975168" y="16766"/>
                  <a:pt x="3303665" y="0"/>
                </a:cubicBezTo>
                <a:cubicBezTo>
                  <a:pt x="3598321" y="4788"/>
                  <a:pt x="4026476" y="-185"/>
                  <a:pt x="4158411" y="0"/>
                </a:cubicBezTo>
                <a:cubicBezTo>
                  <a:pt x="4349610" y="-10398"/>
                  <a:pt x="4451355" y="-43660"/>
                  <a:pt x="4660406" y="0"/>
                </a:cubicBezTo>
                <a:cubicBezTo>
                  <a:pt x="4804951" y="43584"/>
                  <a:pt x="5121837" y="30508"/>
                  <a:pt x="5426964" y="0"/>
                </a:cubicBezTo>
                <a:cubicBezTo>
                  <a:pt x="5734175" y="15947"/>
                  <a:pt x="5742396" y="-3640"/>
                  <a:pt x="5928959" y="0"/>
                </a:cubicBezTo>
                <a:cubicBezTo>
                  <a:pt x="6135887" y="24491"/>
                  <a:pt x="6295895" y="23226"/>
                  <a:pt x="6607329" y="0"/>
                </a:cubicBezTo>
                <a:cubicBezTo>
                  <a:pt x="6925037" y="-14850"/>
                  <a:pt x="7195175" y="-45938"/>
                  <a:pt x="7373888" y="0"/>
                </a:cubicBezTo>
                <a:cubicBezTo>
                  <a:pt x="7553356" y="1116"/>
                  <a:pt x="7660441" y="-29124"/>
                  <a:pt x="7787694" y="0"/>
                </a:cubicBezTo>
                <a:cubicBezTo>
                  <a:pt x="7898898" y="9625"/>
                  <a:pt x="8038372" y="-15638"/>
                  <a:pt x="8201500" y="0"/>
                </a:cubicBezTo>
                <a:cubicBezTo>
                  <a:pt x="8395240" y="-11302"/>
                  <a:pt x="8637895" y="-15383"/>
                  <a:pt x="8818817" y="0"/>
                </a:cubicBezTo>
                <a:cubicBezTo>
                  <a:pt x="8818448" y="5317"/>
                  <a:pt x="8819602" y="8572"/>
                  <a:pt x="8818817" y="18288"/>
                </a:cubicBezTo>
                <a:cubicBezTo>
                  <a:pt x="8544526" y="35963"/>
                  <a:pt x="8328700" y="-28322"/>
                  <a:pt x="8052258" y="18288"/>
                </a:cubicBezTo>
                <a:cubicBezTo>
                  <a:pt x="7764964" y="49685"/>
                  <a:pt x="7623834" y="-6770"/>
                  <a:pt x="7373888" y="18288"/>
                </a:cubicBezTo>
                <a:cubicBezTo>
                  <a:pt x="7096019" y="51578"/>
                  <a:pt x="7006124" y="30551"/>
                  <a:pt x="6783705" y="18288"/>
                </a:cubicBezTo>
                <a:cubicBezTo>
                  <a:pt x="6513377" y="19151"/>
                  <a:pt x="6239599" y="89556"/>
                  <a:pt x="6017147" y="18288"/>
                </a:cubicBezTo>
                <a:cubicBezTo>
                  <a:pt x="5769979" y="-23729"/>
                  <a:pt x="5572867" y="39922"/>
                  <a:pt x="5338776" y="18288"/>
                </a:cubicBezTo>
                <a:cubicBezTo>
                  <a:pt x="5125187" y="-1512"/>
                  <a:pt x="4653550" y="-8757"/>
                  <a:pt x="4484029" y="18288"/>
                </a:cubicBezTo>
                <a:cubicBezTo>
                  <a:pt x="4278918" y="50023"/>
                  <a:pt x="3923894" y="-71335"/>
                  <a:pt x="3629282" y="18288"/>
                </a:cubicBezTo>
                <a:cubicBezTo>
                  <a:pt x="3320272" y="80035"/>
                  <a:pt x="3133401" y="36379"/>
                  <a:pt x="2862724" y="18288"/>
                </a:cubicBezTo>
                <a:cubicBezTo>
                  <a:pt x="2575330" y="17334"/>
                  <a:pt x="2457275" y="7092"/>
                  <a:pt x="2096165" y="18288"/>
                </a:cubicBezTo>
                <a:cubicBezTo>
                  <a:pt x="1721549" y="40615"/>
                  <a:pt x="1684808" y="-16162"/>
                  <a:pt x="1329606" y="18288"/>
                </a:cubicBezTo>
                <a:cubicBezTo>
                  <a:pt x="975164" y="46007"/>
                  <a:pt x="986153" y="22849"/>
                  <a:pt x="827612" y="18288"/>
                </a:cubicBezTo>
                <a:cubicBezTo>
                  <a:pt x="695281" y="-5040"/>
                  <a:pt x="385932" y="12209"/>
                  <a:pt x="0" y="18288"/>
                </a:cubicBezTo>
                <a:cubicBezTo>
                  <a:pt x="532" y="12083"/>
                  <a:pt x="1268" y="4711"/>
                  <a:pt x="0" y="0"/>
                </a:cubicBezTo>
                <a:close/>
              </a:path>
              <a:path w="8818817" h="18288" stroke="0" extrusionOk="0">
                <a:moveTo>
                  <a:pt x="0" y="0"/>
                </a:moveTo>
                <a:cubicBezTo>
                  <a:pt x="164092" y="21146"/>
                  <a:pt x="349581" y="-52781"/>
                  <a:pt x="590182" y="0"/>
                </a:cubicBezTo>
                <a:cubicBezTo>
                  <a:pt x="825719" y="11596"/>
                  <a:pt x="895487" y="19529"/>
                  <a:pt x="1003988" y="0"/>
                </a:cubicBezTo>
                <a:cubicBezTo>
                  <a:pt x="1094190" y="56753"/>
                  <a:pt x="1612082" y="10109"/>
                  <a:pt x="1858735" y="0"/>
                </a:cubicBezTo>
                <a:cubicBezTo>
                  <a:pt x="2177931" y="-47468"/>
                  <a:pt x="2285857" y="-13945"/>
                  <a:pt x="2448918" y="0"/>
                </a:cubicBezTo>
                <a:cubicBezTo>
                  <a:pt x="2649277" y="-7868"/>
                  <a:pt x="2877651" y="-29064"/>
                  <a:pt x="3039100" y="0"/>
                </a:cubicBezTo>
                <a:cubicBezTo>
                  <a:pt x="3224765" y="26825"/>
                  <a:pt x="3603359" y="20117"/>
                  <a:pt x="3893847" y="0"/>
                </a:cubicBezTo>
                <a:cubicBezTo>
                  <a:pt x="4167777" y="-10674"/>
                  <a:pt x="4272745" y="22397"/>
                  <a:pt x="4395841" y="0"/>
                </a:cubicBezTo>
                <a:cubicBezTo>
                  <a:pt x="4525412" y="-100938"/>
                  <a:pt x="4989136" y="-72813"/>
                  <a:pt x="5250588" y="0"/>
                </a:cubicBezTo>
                <a:cubicBezTo>
                  <a:pt x="5572149" y="37756"/>
                  <a:pt x="5800846" y="-17665"/>
                  <a:pt x="6105335" y="0"/>
                </a:cubicBezTo>
                <a:cubicBezTo>
                  <a:pt x="6450578" y="14116"/>
                  <a:pt x="6457580" y="-9956"/>
                  <a:pt x="6783705" y="0"/>
                </a:cubicBezTo>
                <a:cubicBezTo>
                  <a:pt x="7131651" y="14062"/>
                  <a:pt x="7234314" y="4467"/>
                  <a:pt x="7638452" y="0"/>
                </a:cubicBezTo>
                <a:cubicBezTo>
                  <a:pt x="8057251" y="-10554"/>
                  <a:pt x="7979543" y="24371"/>
                  <a:pt x="8228635" y="0"/>
                </a:cubicBezTo>
                <a:cubicBezTo>
                  <a:pt x="8473420" y="-37047"/>
                  <a:pt x="8654402" y="-7677"/>
                  <a:pt x="8818817" y="0"/>
                </a:cubicBezTo>
                <a:cubicBezTo>
                  <a:pt x="8818192" y="5840"/>
                  <a:pt x="8819265" y="11706"/>
                  <a:pt x="8818817" y="18288"/>
                </a:cubicBezTo>
                <a:cubicBezTo>
                  <a:pt x="8482114" y="-18566"/>
                  <a:pt x="8371202" y="13610"/>
                  <a:pt x="8140446" y="18288"/>
                </a:cubicBezTo>
                <a:cubicBezTo>
                  <a:pt x="7918404" y="59798"/>
                  <a:pt x="7768323" y="-10071"/>
                  <a:pt x="7462076" y="18288"/>
                </a:cubicBezTo>
                <a:cubicBezTo>
                  <a:pt x="7224040" y="58168"/>
                  <a:pt x="7040382" y="15280"/>
                  <a:pt x="6607329" y="18288"/>
                </a:cubicBezTo>
                <a:cubicBezTo>
                  <a:pt x="6185290" y="32663"/>
                  <a:pt x="6122381" y="34765"/>
                  <a:pt x="5928959" y="18288"/>
                </a:cubicBezTo>
                <a:cubicBezTo>
                  <a:pt x="5732613" y="-4499"/>
                  <a:pt x="5601762" y="-5215"/>
                  <a:pt x="5515152" y="18288"/>
                </a:cubicBezTo>
                <a:cubicBezTo>
                  <a:pt x="5419691" y="44193"/>
                  <a:pt x="5256500" y="5069"/>
                  <a:pt x="5013158" y="18288"/>
                </a:cubicBezTo>
                <a:cubicBezTo>
                  <a:pt x="4783292" y="-7679"/>
                  <a:pt x="4344027" y="47539"/>
                  <a:pt x="4158411" y="18288"/>
                </a:cubicBezTo>
                <a:cubicBezTo>
                  <a:pt x="4020954" y="-11920"/>
                  <a:pt x="3678249" y="41305"/>
                  <a:pt x="3480041" y="18288"/>
                </a:cubicBezTo>
                <a:cubicBezTo>
                  <a:pt x="3252074" y="18289"/>
                  <a:pt x="3210060" y="6464"/>
                  <a:pt x="2978047" y="18288"/>
                </a:cubicBezTo>
                <a:cubicBezTo>
                  <a:pt x="2778940" y="17312"/>
                  <a:pt x="2423275" y="-6412"/>
                  <a:pt x="2299676" y="18288"/>
                </a:cubicBezTo>
                <a:cubicBezTo>
                  <a:pt x="2151772" y="30258"/>
                  <a:pt x="2049402" y="35034"/>
                  <a:pt x="1885870" y="18288"/>
                </a:cubicBezTo>
                <a:cubicBezTo>
                  <a:pt x="1727479" y="11737"/>
                  <a:pt x="1628923" y="39614"/>
                  <a:pt x="1472064" y="18288"/>
                </a:cubicBezTo>
                <a:cubicBezTo>
                  <a:pt x="1306552" y="13190"/>
                  <a:pt x="1118815" y="14736"/>
                  <a:pt x="793694" y="18288"/>
                </a:cubicBezTo>
                <a:cubicBezTo>
                  <a:pt x="442695" y="22196"/>
                  <a:pt x="234358" y="58557"/>
                  <a:pt x="0" y="18288"/>
                </a:cubicBezTo>
                <a:cubicBezTo>
                  <a:pt x="-618" y="10544"/>
                  <a:pt x="-607" y="8771"/>
                  <a:pt x="0" y="0"/>
                </a:cubicBezTo>
                <a:close/>
              </a:path>
              <a:path w="8818817" h="18288" fill="none" stroke="0" extrusionOk="0">
                <a:moveTo>
                  <a:pt x="0" y="0"/>
                </a:moveTo>
                <a:cubicBezTo>
                  <a:pt x="238698" y="-39443"/>
                  <a:pt x="378567" y="30270"/>
                  <a:pt x="590182" y="0"/>
                </a:cubicBezTo>
                <a:cubicBezTo>
                  <a:pt x="807050" y="-11863"/>
                  <a:pt x="1106390" y="24973"/>
                  <a:pt x="1268553" y="0"/>
                </a:cubicBezTo>
                <a:cubicBezTo>
                  <a:pt x="1400719" y="-16178"/>
                  <a:pt x="1664032" y="61207"/>
                  <a:pt x="2035112" y="0"/>
                </a:cubicBezTo>
                <a:cubicBezTo>
                  <a:pt x="2389555" y="-426"/>
                  <a:pt x="2362615" y="-26412"/>
                  <a:pt x="2625294" y="0"/>
                </a:cubicBezTo>
                <a:cubicBezTo>
                  <a:pt x="2906188" y="30633"/>
                  <a:pt x="2982304" y="19624"/>
                  <a:pt x="3303665" y="0"/>
                </a:cubicBezTo>
                <a:cubicBezTo>
                  <a:pt x="3604528" y="-27117"/>
                  <a:pt x="3981819" y="-5691"/>
                  <a:pt x="4158411" y="0"/>
                </a:cubicBezTo>
                <a:cubicBezTo>
                  <a:pt x="4327972" y="-20771"/>
                  <a:pt x="4450161" y="405"/>
                  <a:pt x="4660406" y="0"/>
                </a:cubicBezTo>
                <a:cubicBezTo>
                  <a:pt x="4901155" y="45031"/>
                  <a:pt x="5177275" y="-3108"/>
                  <a:pt x="5426964" y="0"/>
                </a:cubicBezTo>
                <a:cubicBezTo>
                  <a:pt x="5733891" y="16979"/>
                  <a:pt x="5742714" y="61"/>
                  <a:pt x="5928959" y="0"/>
                </a:cubicBezTo>
                <a:cubicBezTo>
                  <a:pt x="6126059" y="14669"/>
                  <a:pt x="6278317" y="43464"/>
                  <a:pt x="6607329" y="0"/>
                </a:cubicBezTo>
                <a:cubicBezTo>
                  <a:pt x="6954874" y="5209"/>
                  <a:pt x="7204584" y="-6696"/>
                  <a:pt x="7373888" y="0"/>
                </a:cubicBezTo>
                <a:cubicBezTo>
                  <a:pt x="7569876" y="1340"/>
                  <a:pt x="7655799" y="-19888"/>
                  <a:pt x="7787694" y="0"/>
                </a:cubicBezTo>
                <a:cubicBezTo>
                  <a:pt x="7903264" y="10911"/>
                  <a:pt x="8022447" y="-18304"/>
                  <a:pt x="8201500" y="0"/>
                </a:cubicBezTo>
                <a:cubicBezTo>
                  <a:pt x="8360340" y="9305"/>
                  <a:pt x="8615188" y="-50651"/>
                  <a:pt x="8818817" y="0"/>
                </a:cubicBezTo>
                <a:cubicBezTo>
                  <a:pt x="8818370" y="5549"/>
                  <a:pt x="8818566" y="9980"/>
                  <a:pt x="8818817" y="18288"/>
                </a:cubicBezTo>
                <a:cubicBezTo>
                  <a:pt x="8531689" y="37984"/>
                  <a:pt x="8377143" y="15660"/>
                  <a:pt x="8052258" y="18288"/>
                </a:cubicBezTo>
                <a:cubicBezTo>
                  <a:pt x="7751190" y="46364"/>
                  <a:pt x="7655087" y="-18425"/>
                  <a:pt x="7373888" y="18288"/>
                </a:cubicBezTo>
                <a:cubicBezTo>
                  <a:pt x="7091457" y="66204"/>
                  <a:pt x="6985722" y="36257"/>
                  <a:pt x="6783705" y="18288"/>
                </a:cubicBezTo>
                <a:cubicBezTo>
                  <a:pt x="6586152" y="50830"/>
                  <a:pt x="6209505" y="58977"/>
                  <a:pt x="6017147" y="18288"/>
                </a:cubicBezTo>
                <a:cubicBezTo>
                  <a:pt x="5797672" y="-40069"/>
                  <a:pt x="5512120" y="35603"/>
                  <a:pt x="5338776" y="18288"/>
                </a:cubicBezTo>
                <a:cubicBezTo>
                  <a:pt x="5144309" y="10882"/>
                  <a:pt x="4670717" y="13725"/>
                  <a:pt x="4484029" y="18288"/>
                </a:cubicBezTo>
                <a:cubicBezTo>
                  <a:pt x="4280089" y="69246"/>
                  <a:pt x="3901612" y="-40022"/>
                  <a:pt x="3629282" y="18288"/>
                </a:cubicBezTo>
                <a:cubicBezTo>
                  <a:pt x="3345093" y="54709"/>
                  <a:pt x="3137333" y="-17239"/>
                  <a:pt x="2862724" y="18288"/>
                </a:cubicBezTo>
                <a:cubicBezTo>
                  <a:pt x="2611315" y="30518"/>
                  <a:pt x="2440527" y="-4769"/>
                  <a:pt x="2096165" y="18288"/>
                </a:cubicBezTo>
                <a:cubicBezTo>
                  <a:pt x="1739544" y="46225"/>
                  <a:pt x="1683636" y="-15538"/>
                  <a:pt x="1329606" y="18288"/>
                </a:cubicBezTo>
                <a:cubicBezTo>
                  <a:pt x="976404" y="46181"/>
                  <a:pt x="984813" y="23761"/>
                  <a:pt x="827612" y="18288"/>
                </a:cubicBezTo>
                <a:cubicBezTo>
                  <a:pt x="635035" y="-2215"/>
                  <a:pt x="421841" y="-25137"/>
                  <a:pt x="0" y="18288"/>
                </a:cubicBezTo>
                <a:cubicBezTo>
                  <a:pt x="197" y="11712"/>
                  <a:pt x="738" y="651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18817"/>
                      <a:gd name="connsiteY0" fmla="*/ 0 h 18288"/>
                      <a:gd name="connsiteX1" fmla="*/ 590182 w 8818817"/>
                      <a:gd name="connsiteY1" fmla="*/ 0 h 18288"/>
                      <a:gd name="connsiteX2" fmla="*/ 1268553 w 8818817"/>
                      <a:gd name="connsiteY2" fmla="*/ 0 h 18288"/>
                      <a:gd name="connsiteX3" fmla="*/ 2035112 w 8818817"/>
                      <a:gd name="connsiteY3" fmla="*/ 0 h 18288"/>
                      <a:gd name="connsiteX4" fmla="*/ 2625294 w 8818817"/>
                      <a:gd name="connsiteY4" fmla="*/ 0 h 18288"/>
                      <a:gd name="connsiteX5" fmla="*/ 3303665 w 8818817"/>
                      <a:gd name="connsiteY5" fmla="*/ 0 h 18288"/>
                      <a:gd name="connsiteX6" fmla="*/ 4158411 w 8818817"/>
                      <a:gd name="connsiteY6" fmla="*/ 0 h 18288"/>
                      <a:gd name="connsiteX7" fmla="*/ 4660406 w 8818817"/>
                      <a:gd name="connsiteY7" fmla="*/ 0 h 18288"/>
                      <a:gd name="connsiteX8" fmla="*/ 5426964 w 8818817"/>
                      <a:gd name="connsiteY8" fmla="*/ 0 h 18288"/>
                      <a:gd name="connsiteX9" fmla="*/ 5928959 w 8818817"/>
                      <a:gd name="connsiteY9" fmla="*/ 0 h 18288"/>
                      <a:gd name="connsiteX10" fmla="*/ 6607329 w 8818817"/>
                      <a:gd name="connsiteY10" fmla="*/ 0 h 18288"/>
                      <a:gd name="connsiteX11" fmla="*/ 7373888 w 8818817"/>
                      <a:gd name="connsiteY11" fmla="*/ 0 h 18288"/>
                      <a:gd name="connsiteX12" fmla="*/ 7787694 w 8818817"/>
                      <a:gd name="connsiteY12" fmla="*/ 0 h 18288"/>
                      <a:gd name="connsiteX13" fmla="*/ 8201500 w 8818817"/>
                      <a:gd name="connsiteY13" fmla="*/ 0 h 18288"/>
                      <a:gd name="connsiteX14" fmla="*/ 8818817 w 8818817"/>
                      <a:gd name="connsiteY14" fmla="*/ 0 h 18288"/>
                      <a:gd name="connsiteX15" fmla="*/ 8818817 w 8818817"/>
                      <a:gd name="connsiteY15" fmla="*/ 18288 h 18288"/>
                      <a:gd name="connsiteX16" fmla="*/ 8052258 w 8818817"/>
                      <a:gd name="connsiteY16" fmla="*/ 18288 h 18288"/>
                      <a:gd name="connsiteX17" fmla="*/ 7373888 w 8818817"/>
                      <a:gd name="connsiteY17" fmla="*/ 18288 h 18288"/>
                      <a:gd name="connsiteX18" fmla="*/ 6783705 w 8818817"/>
                      <a:gd name="connsiteY18" fmla="*/ 18288 h 18288"/>
                      <a:gd name="connsiteX19" fmla="*/ 6017147 w 8818817"/>
                      <a:gd name="connsiteY19" fmla="*/ 18288 h 18288"/>
                      <a:gd name="connsiteX20" fmla="*/ 5338776 w 8818817"/>
                      <a:gd name="connsiteY20" fmla="*/ 18288 h 18288"/>
                      <a:gd name="connsiteX21" fmla="*/ 4484029 w 8818817"/>
                      <a:gd name="connsiteY21" fmla="*/ 18288 h 18288"/>
                      <a:gd name="connsiteX22" fmla="*/ 3629282 w 8818817"/>
                      <a:gd name="connsiteY22" fmla="*/ 18288 h 18288"/>
                      <a:gd name="connsiteX23" fmla="*/ 2862724 w 8818817"/>
                      <a:gd name="connsiteY23" fmla="*/ 18288 h 18288"/>
                      <a:gd name="connsiteX24" fmla="*/ 2096165 w 8818817"/>
                      <a:gd name="connsiteY24" fmla="*/ 18288 h 18288"/>
                      <a:gd name="connsiteX25" fmla="*/ 1329606 w 8818817"/>
                      <a:gd name="connsiteY25" fmla="*/ 18288 h 18288"/>
                      <a:gd name="connsiteX26" fmla="*/ 827612 w 8818817"/>
                      <a:gd name="connsiteY26" fmla="*/ 18288 h 18288"/>
                      <a:gd name="connsiteX27" fmla="*/ 0 w 8818817"/>
                      <a:gd name="connsiteY27" fmla="*/ 18288 h 18288"/>
                      <a:gd name="connsiteX28" fmla="*/ 0 w 8818817"/>
                      <a:gd name="connsiteY28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8818817" h="18288" fill="none" extrusionOk="0">
                        <a:moveTo>
                          <a:pt x="0" y="0"/>
                        </a:moveTo>
                        <a:cubicBezTo>
                          <a:pt x="262949" y="-24484"/>
                          <a:pt x="408099" y="19186"/>
                          <a:pt x="590182" y="0"/>
                        </a:cubicBezTo>
                        <a:cubicBezTo>
                          <a:pt x="772265" y="-19186"/>
                          <a:pt x="1128088" y="24283"/>
                          <a:pt x="1268553" y="0"/>
                        </a:cubicBezTo>
                        <a:cubicBezTo>
                          <a:pt x="1409018" y="-24283"/>
                          <a:pt x="1675537" y="-2382"/>
                          <a:pt x="2035112" y="0"/>
                        </a:cubicBezTo>
                        <a:cubicBezTo>
                          <a:pt x="2394687" y="2382"/>
                          <a:pt x="2356878" y="-29153"/>
                          <a:pt x="2625294" y="0"/>
                        </a:cubicBezTo>
                        <a:cubicBezTo>
                          <a:pt x="2893710" y="29153"/>
                          <a:pt x="2980335" y="23676"/>
                          <a:pt x="3303665" y="0"/>
                        </a:cubicBezTo>
                        <a:cubicBezTo>
                          <a:pt x="3626995" y="-23676"/>
                          <a:pt x="3985693" y="-9338"/>
                          <a:pt x="4158411" y="0"/>
                        </a:cubicBezTo>
                        <a:cubicBezTo>
                          <a:pt x="4331129" y="9338"/>
                          <a:pt x="4464707" y="-19810"/>
                          <a:pt x="4660406" y="0"/>
                        </a:cubicBezTo>
                        <a:cubicBezTo>
                          <a:pt x="4856105" y="19810"/>
                          <a:pt x="5118656" y="-17202"/>
                          <a:pt x="5426964" y="0"/>
                        </a:cubicBezTo>
                        <a:cubicBezTo>
                          <a:pt x="5735272" y="17202"/>
                          <a:pt x="5740585" y="-1680"/>
                          <a:pt x="5928959" y="0"/>
                        </a:cubicBezTo>
                        <a:cubicBezTo>
                          <a:pt x="6117333" y="1680"/>
                          <a:pt x="6276034" y="19821"/>
                          <a:pt x="6607329" y="0"/>
                        </a:cubicBezTo>
                        <a:cubicBezTo>
                          <a:pt x="6938624" y="-19821"/>
                          <a:pt x="7196011" y="-17197"/>
                          <a:pt x="7373888" y="0"/>
                        </a:cubicBezTo>
                        <a:cubicBezTo>
                          <a:pt x="7551765" y="17197"/>
                          <a:pt x="7653231" y="-7809"/>
                          <a:pt x="7787694" y="0"/>
                        </a:cubicBezTo>
                        <a:cubicBezTo>
                          <a:pt x="7922157" y="7809"/>
                          <a:pt x="8034668" y="-9872"/>
                          <a:pt x="8201500" y="0"/>
                        </a:cubicBezTo>
                        <a:cubicBezTo>
                          <a:pt x="8368332" y="9872"/>
                          <a:pt x="8632688" y="-14979"/>
                          <a:pt x="8818817" y="0"/>
                        </a:cubicBezTo>
                        <a:cubicBezTo>
                          <a:pt x="8818363" y="5645"/>
                          <a:pt x="8819349" y="9523"/>
                          <a:pt x="8818817" y="18288"/>
                        </a:cubicBezTo>
                        <a:cubicBezTo>
                          <a:pt x="8551109" y="3260"/>
                          <a:pt x="8353010" y="-2273"/>
                          <a:pt x="8052258" y="18288"/>
                        </a:cubicBezTo>
                        <a:cubicBezTo>
                          <a:pt x="7751506" y="38849"/>
                          <a:pt x="7645787" y="-12908"/>
                          <a:pt x="7373888" y="18288"/>
                        </a:cubicBezTo>
                        <a:cubicBezTo>
                          <a:pt x="7101989" y="49484"/>
                          <a:pt x="7006216" y="35164"/>
                          <a:pt x="6783705" y="18288"/>
                        </a:cubicBezTo>
                        <a:cubicBezTo>
                          <a:pt x="6561194" y="1412"/>
                          <a:pt x="6242780" y="41430"/>
                          <a:pt x="6017147" y="18288"/>
                        </a:cubicBezTo>
                        <a:cubicBezTo>
                          <a:pt x="5791514" y="-4854"/>
                          <a:pt x="5547049" y="37580"/>
                          <a:pt x="5338776" y="18288"/>
                        </a:cubicBezTo>
                        <a:cubicBezTo>
                          <a:pt x="5130503" y="-1004"/>
                          <a:pt x="4682339" y="-21368"/>
                          <a:pt x="4484029" y="18288"/>
                        </a:cubicBezTo>
                        <a:cubicBezTo>
                          <a:pt x="4285719" y="57944"/>
                          <a:pt x="3919544" y="-16230"/>
                          <a:pt x="3629282" y="18288"/>
                        </a:cubicBezTo>
                        <a:cubicBezTo>
                          <a:pt x="3339020" y="52806"/>
                          <a:pt x="3139217" y="21861"/>
                          <a:pt x="2862724" y="18288"/>
                        </a:cubicBezTo>
                        <a:cubicBezTo>
                          <a:pt x="2586231" y="14715"/>
                          <a:pt x="2452030" y="-7293"/>
                          <a:pt x="2096165" y="18288"/>
                        </a:cubicBezTo>
                        <a:cubicBezTo>
                          <a:pt x="1740300" y="43869"/>
                          <a:pt x="1684998" y="-11250"/>
                          <a:pt x="1329606" y="18288"/>
                        </a:cubicBezTo>
                        <a:cubicBezTo>
                          <a:pt x="974214" y="47826"/>
                          <a:pt x="984120" y="24964"/>
                          <a:pt x="827612" y="18288"/>
                        </a:cubicBezTo>
                        <a:cubicBezTo>
                          <a:pt x="671104" y="11612"/>
                          <a:pt x="371122" y="24736"/>
                          <a:pt x="0" y="18288"/>
                        </a:cubicBezTo>
                        <a:cubicBezTo>
                          <a:pt x="442" y="11574"/>
                          <a:pt x="380" y="5542"/>
                          <a:pt x="0" y="0"/>
                        </a:cubicBezTo>
                        <a:close/>
                      </a:path>
                      <a:path w="8818817" h="18288" stroke="0" extrusionOk="0">
                        <a:moveTo>
                          <a:pt x="0" y="0"/>
                        </a:moveTo>
                        <a:cubicBezTo>
                          <a:pt x="155868" y="20640"/>
                          <a:pt x="352919" y="-11406"/>
                          <a:pt x="590182" y="0"/>
                        </a:cubicBezTo>
                        <a:cubicBezTo>
                          <a:pt x="827445" y="11406"/>
                          <a:pt x="886816" y="8962"/>
                          <a:pt x="1003988" y="0"/>
                        </a:cubicBezTo>
                        <a:cubicBezTo>
                          <a:pt x="1121160" y="-8962"/>
                          <a:pt x="1545340" y="33549"/>
                          <a:pt x="1858735" y="0"/>
                        </a:cubicBezTo>
                        <a:cubicBezTo>
                          <a:pt x="2172130" y="-33549"/>
                          <a:pt x="2267590" y="-22008"/>
                          <a:pt x="2448918" y="0"/>
                        </a:cubicBezTo>
                        <a:cubicBezTo>
                          <a:pt x="2630246" y="22008"/>
                          <a:pt x="2864828" y="-24787"/>
                          <a:pt x="3039100" y="0"/>
                        </a:cubicBezTo>
                        <a:cubicBezTo>
                          <a:pt x="3213372" y="24787"/>
                          <a:pt x="3602095" y="3979"/>
                          <a:pt x="3893847" y="0"/>
                        </a:cubicBezTo>
                        <a:cubicBezTo>
                          <a:pt x="4185599" y="-3979"/>
                          <a:pt x="4264447" y="22944"/>
                          <a:pt x="4395841" y="0"/>
                        </a:cubicBezTo>
                        <a:cubicBezTo>
                          <a:pt x="4527235" y="-22944"/>
                          <a:pt x="4932153" y="-31476"/>
                          <a:pt x="5250588" y="0"/>
                        </a:cubicBezTo>
                        <a:cubicBezTo>
                          <a:pt x="5569023" y="31476"/>
                          <a:pt x="5762744" y="-16835"/>
                          <a:pt x="6105335" y="0"/>
                        </a:cubicBezTo>
                        <a:cubicBezTo>
                          <a:pt x="6447926" y="16835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225080" y="12464"/>
                          <a:pt x="7638452" y="0"/>
                        </a:cubicBezTo>
                        <a:cubicBezTo>
                          <a:pt x="8051824" y="-12464"/>
                          <a:pt x="7979154" y="26680"/>
                          <a:pt x="8228635" y="0"/>
                        </a:cubicBezTo>
                        <a:cubicBezTo>
                          <a:pt x="8478116" y="-26680"/>
                          <a:pt x="8652882" y="-19086"/>
                          <a:pt x="8818817" y="0"/>
                        </a:cubicBezTo>
                        <a:cubicBezTo>
                          <a:pt x="8818446" y="5901"/>
                          <a:pt x="8819300" y="12662"/>
                          <a:pt x="8818817" y="18288"/>
                        </a:cubicBezTo>
                        <a:cubicBezTo>
                          <a:pt x="8502052" y="-1274"/>
                          <a:pt x="8388992" y="-7334"/>
                          <a:pt x="8140446" y="18288"/>
                        </a:cubicBezTo>
                        <a:cubicBezTo>
                          <a:pt x="7891900" y="43910"/>
                          <a:pt x="7737061" y="-5568"/>
                          <a:pt x="7462076" y="18288"/>
                        </a:cubicBezTo>
                        <a:cubicBezTo>
                          <a:pt x="7187091" y="42144"/>
                          <a:pt x="7028207" y="7419"/>
                          <a:pt x="6607329" y="18288"/>
                        </a:cubicBezTo>
                        <a:cubicBezTo>
                          <a:pt x="6186451" y="29157"/>
                          <a:pt x="6117632" y="37478"/>
                          <a:pt x="5928959" y="18288"/>
                        </a:cubicBezTo>
                        <a:cubicBezTo>
                          <a:pt x="5740286" y="-902"/>
                          <a:pt x="5608778" y="5914"/>
                          <a:pt x="5515152" y="18288"/>
                        </a:cubicBezTo>
                        <a:cubicBezTo>
                          <a:pt x="5421526" y="30662"/>
                          <a:pt x="5252736" y="1939"/>
                          <a:pt x="5013158" y="18288"/>
                        </a:cubicBezTo>
                        <a:cubicBezTo>
                          <a:pt x="4773580" y="34637"/>
                          <a:pt x="4338101" y="58213"/>
                          <a:pt x="4158411" y="18288"/>
                        </a:cubicBezTo>
                        <a:cubicBezTo>
                          <a:pt x="3978721" y="-21637"/>
                          <a:pt x="3703738" y="25847"/>
                          <a:pt x="3480041" y="18288"/>
                        </a:cubicBezTo>
                        <a:cubicBezTo>
                          <a:pt x="3256344" y="10730"/>
                          <a:pt x="3205512" y="5626"/>
                          <a:pt x="2978047" y="18288"/>
                        </a:cubicBezTo>
                        <a:cubicBezTo>
                          <a:pt x="2750582" y="30950"/>
                          <a:pt x="2441746" y="20556"/>
                          <a:pt x="2299676" y="18288"/>
                        </a:cubicBezTo>
                        <a:cubicBezTo>
                          <a:pt x="2157606" y="16020"/>
                          <a:pt x="2041618" y="25186"/>
                          <a:pt x="1885870" y="18288"/>
                        </a:cubicBezTo>
                        <a:cubicBezTo>
                          <a:pt x="1730122" y="11390"/>
                          <a:pt x="1627720" y="25122"/>
                          <a:pt x="1472064" y="18288"/>
                        </a:cubicBezTo>
                        <a:cubicBezTo>
                          <a:pt x="1316408" y="11454"/>
                          <a:pt x="1120304" y="8586"/>
                          <a:pt x="793694" y="18288"/>
                        </a:cubicBezTo>
                        <a:cubicBezTo>
                          <a:pt x="467084" y="27991"/>
                          <a:pt x="273083" y="36665"/>
                          <a:pt x="0" y="18288"/>
                        </a:cubicBezTo>
                        <a:cubicBezTo>
                          <a:pt x="-734" y="10935"/>
                          <a:pt x="-262" y="897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37C15-5D56-8C76-7ED3-7786D6E42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929384"/>
            <a:ext cx="8543925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The lack of economic opportunity translates into poor social and health outcomes</a:t>
            </a:r>
            <a:endParaRPr lang="en-US" sz="2000" b="1" dirty="0"/>
          </a:p>
          <a:p>
            <a:pPr marL="285750"/>
            <a:r>
              <a:rPr lang="en-US" sz="2000" dirty="0"/>
              <a:t>a female living in the richest area is expected to live almost 8 years longer than someone living in the most deprived area</a:t>
            </a:r>
          </a:p>
          <a:p>
            <a:pPr marL="285750"/>
            <a:r>
              <a:rPr lang="en-US" sz="2000" dirty="0"/>
              <a:t>children growing up in deprivation are more likely to be obese, which has long term adverse health and social consequences</a:t>
            </a:r>
          </a:p>
          <a:p>
            <a:pPr marL="285750"/>
            <a:r>
              <a:rPr lang="en-US" sz="2000" dirty="0"/>
              <a:t>children growing up in deprivation achieve worse educational outcomes</a:t>
            </a:r>
          </a:p>
          <a:p>
            <a:pPr marL="285750"/>
            <a:r>
              <a:rPr lang="en-US" sz="2000" dirty="0"/>
              <a:t>less educated people are increasingly less likely to be living in a stable family situation</a:t>
            </a:r>
          </a:p>
        </p:txBody>
      </p:sp>
    </p:spTree>
    <p:extLst>
      <p:ext uri="{BB962C8B-B14F-4D97-AF65-F5344CB8AC3E}">
        <p14:creationId xmlns:p14="http://schemas.microsoft.com/office/powerpoint/2010/main" val="1414488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352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32761F-1DAE-B818-C8E6-EFDD084C550A}"/>
              </a:ext>
            </a:extLst>
          </p:cNvPr>
          <p:cNvSpPr txBox="1"/>
          <p:nvPr/>
        </p:nvSpPr>
        <p:spPr>
          <a:xfrm>
            <a:off x="681037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﻿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Inequalities in educational outcomes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591" y="1677373"/>
            <a:ext cx="8818817" cy="18288"/>
          </a:xfrm>
          <a:custGeom>
            <a:avLst/>
            <a:gdLst>
              <a:gd name="connsiteX0" fmla="*/ 0 w 8818817"/>
              <a:gd name="connsiteY0" fmla="*/ 0 h 18288"/>
              <a:gd name="connsiteX1" fmla="*/ 590182 w 8818817"/>
              <a:gd name="connsiteY1" fmla="*/ 0 h 18288"/>
              <a:gd name="connsiteX2" fmla="*/ 1268553 w 8818817"/>
              <a:gd name="connsiteY2" fmla="*/ 0 h 18288"/>
              <a:gd name="connsiteX3" fmla="*/ 2035112 w 8818817"/>
              <a:gd name="connsiteY3" fmla="*/ 0 h 18288"/>
              <a:gd name="connsiteX4" fmla="*/ 2625294 w 8818817"/>
              <a:gd name="connsiteY4" fmla="*/ 0 h 18288"/>
              <a:gd name="connsiteX5" fmla="*/ 3303665 w 8818817"/>
              <a:gd name="connsiteY5" fmla="*/ 0 h 18288"/>
              <a:gd name="connsiteX6" fmla="*/ 4158411 w 8818817"/>
              <a:gd name="connsiteY6" fmla="*/ 0 h 18288"/>
              <a:gd name="connsiteX7" fmla="*/ 4660406 w 8818817"/>
              <a:gd name="connsiteY7" fmla="*/ 0 h 18288"/>
              <a:gd name="connsiteX8" fmla="*/ 5426964 w 8818817"/>
              <a:gd name="connsiteY8" fmla="*/ 0 h 18288"/>
              <a:gd name="connsiteX9" fmla="*/ 5928959 w 8818817"/>
              <a:gd name="connsiteY9" fmla="*/ 0 h 18288"/>
              <a:gd name="connsiteX10" fmla="*/ 6607329 w 8818817"/>
              <a:gd name="connsiteY10" fmla="*/ 0 h 18288"/>
              <a:gd name="connsiteX11" fmla="*/ 7373888 w 8818817"/>
              <a:gd name="connsiteY11" fmla="*/ 0 h 18288"/>
              <a:gd name="connsiteX12" fmla="*/ 7787694 w 8818817"/>
              <a:gd name="connsiteY12" fmla="*/ 0 h 18288"/>
              <a:gd name="connsiteX13" fmla="*/ 8201500 w 8818817"/>
              <a:gd name="connsiteY13" fmla="*/ 0 h 18288"/>
              <a:gd name="connsiteX14" fmla="*/ 8818817 w 8818817"/>
              <a:gd name="connsiteY14" fmla="*/ 0 h 18288"/>
              <a:gd name="connsiteX15" fmla="*/ 8818817 w 8818817"/>
              <a:gd name="connsiteY15" fmla="*/ 18288 h 18288"/>
              <a:gd name="connsiteX16" fmla="*/ 8052258 w 8818817"/>
              <a:gd name="connsiteY16" fmla="*/ 18288 h 18288"/>
              <a:gd name="connsiteX17" fmla="*/ 7373888 w 8818817"/>
              <a:gd name="connsiteY17" fmla="*/ 18288 h 18288"/>
              <a:gd name="connsiteX18" fmla="*/ 6783705 w 8818817"/>
              <a:gd name="connsiteY18" fmla="*/ 18288 h 18288"/>
              <a:gd name="connsiteX19" fmla="*/ 6017147 w 8818817"/>
              <a:gd name="connsiteY19" fmla="*/ 18288 h 18288"/>
              <a:gd name="connsiteX20" fmla="*/ 5338776 w 8818817"/>
              <a:gd name="connsiteY20" fmla="*/ 18288 h 18288"/>
              <a:gd name="connsiteX21" fmla="*/ 4484029 w 8818817"/>
              <a:gd name="connsiteY21" fmla="*/ 18288 h 18288"/>
              <a:gd name="connsiteX22" fmla="*/ 3629282 w 8818817"/>
              <a:gd name="connsiteY22" fmla="*/ 18288 h 18288"/>
              <a:gd name="connsiteX23" fmla="*/ 2862724 w 8818817"/>
              <a:gd name="connsiteY23" fmla="*/ 18288 h 18288"/>
              <a:gd name="connsiteX24" fmla="*/ 2096165 w 8818817"/>
              <a:gd name="connsiteY24" fmla="*/ 18288 h 18288"/>
              <a:gd name="connsiteX25" fmla="*/ 1329606 w 8818817"/>
              <a:gd name="connsiteY25" fmla="*/ 18288 h 18288"/>
              <a:gd name="connsiteX26" fmla="*/ 827612 w 8818817"/>
              <a:gd name="connsiteY26" fmla="*/ 18288 h 18288"/>
              <a:gd name="connsiteX27" fmla="*/ 0 w 8818817"/>
              <a:gd name="connsiteY27" fmla="*/ 18288 h 18288"/>
              <a:gd name="connsiteX28" fmla="*/ 0 w 8818817"/>
              <a:gd name="connsiteY28" fmla="*/ 0 h 18288"/>
              <a:gd name="connsiteX0" fmla="*/ 0 w 8818817"/>
              <a:gd name="connsiteY0" fmla="*/ 0 h 18288"/>
              <a:gd name="connsiteX1" fmla="*/ 590182 w 8818817"/>
              <a:gd name="connsiteY1" fmla="*/ 0 h 18288"/>
              <a:gd name="connsiteX2" fmla="*/ 1003988 w 8818817"/>
              <a:gd name="connsiteY2" fmla="*/ 0 h 18288"/>
              <a:gd name="connsiteX3" fmla="*/ 1858735 w 8818817"/>
              <a:gd name="connsiteY3" fmla="*/ 0 h 18288"/>
              <a:gd name="connsiteX4" fmla="*/ 2448918 w 8818817"/>
              <a:gd name="connsiteY4" fmla="*/ 0 h 18288"/>
              <a:gd name="connsiteX5" fmla="*/ 3039100 w 8818817"/>
              <a:gd name="connsiteY5" fmla="*/ 0 h 18288"/>
              <a:gd name="connsiteX6" fmla="*/ 3893847 w 8818817"/>
              <a:gd name="connsiteY6" fmla="*/ 0 h 18288"/>
              <a:gd name="connsiteX7" fmla="*/ 4395841 w 8818817"/>
              <a:gd name="connsiteY7" fmla="*/ 0 h 18288"/>
              <a:gd name="connsiteX8" fmla="*/ 5250588 w 8818817"/>
              <a:gd name="connsiteY8" fmla="*/ 0 h 18288"/>
              <a:gd name="connsiteX9" fmla="*/ 6105335 w 8818817"/>
              <a:gd name="connsiteY9" fmla="*/ 0 h 18288"/>
              <a:gd name="connsiteX10" fmla="*/ 6783705 w 8818817"/>
              <a:gd name="connsiteY10" fmla="*/ 0 h 18288"/>
              <a:gd name="connsiteX11" fmla="*/ 7638452 w 8818817"/>
              <a:gd name="connsiteY11" fmla="*/ 0 h 18288"/>
              <a:gd name="connsiteX12" fmla="*/ 8228635 w 8818817"/>
              <a:gd name="connsiteY12" fmla="*/ 0 h 18288"/>
              <a:gd name="connsiteX13" fmla="*/ 8818817 w 8818817"/>
              <a:gd name="connsiteY13" fmla="*/ 0 h 18288"/>
              <a:gd name="connsiteX14" fmla="*/ 8818817 w 8818817"/>
              <a:gd name="connsiteY14" fmla="*/ 18288 h 18288"/>
              <a:gd name="connsiteX15" fmla="*/ 8140446 w 8818817"/>
              <a:gd name="connsiteY15" fmla="*/ 18288 h 18288"/>
              <a:gd name="connsiteX16" fmla="*/ 7462076 w 8818817"/>
              <a:gd name="connsiteY16" fmla="*/ 18288 h 18288"/>
              <a:gd name="connsiteX17" fmla="*/ 6607329 w 8818817"/>
              <a:gd name="connsiteY17" fmla="*/ 18288 h 18288"/>
              <a:gd name="connsiteX18" fmla="*/ 5928959 w 8818817"/>
              <a:gd name="connsiteY18" fmla="*/ 18288 h 18288"/>
              <a:gd name="connsiteX19" fmla="*/ 5515152 w 8818817"/>
              <a:gd name="connsiteY19" fmla="*/ 18288 h 18288"/>
              <a:gd name="connsiteX20" fmla="*/ 5013158 w 8818817"/>
              <a:gd name="connsiteY20" fmla="*/ 18288 h 18288"/>
              <a:gd name="connsiteX21" fmla="*/ 4158411 w 8818817"/>
              <a:gd name="connsiteY21" fmla="*/ 18288 h 18288"/>
              <a:gd name="connsiteX22" fmla="*/ 3480041 w 8818817"/>
              <a:gd name="connsiteY22" fmla="*/ 18288 h 18288"/>
              <a:gd name="connsiteX23" fmla="*/ 2978047 w 8818817"/>
              <a:gd name="connsiteY23" fmla="*/ 18288 h 18288"/>
              <a:gd name="connsiteX24" fmla="*/ 2299676 w 8818817"/>
              <a:gd name="connsiteY24" fmla="*/ 18288 h 18288"/>
              <a:gd name="connsiteX25" fmla="*/ 1885870 w 8818817"/>
              <a:gd name="connsiteY25" fmla="*/ 18288 h 18288"/>
              <a:gd name="connsiteX26" fmla="*/ 1472064 w 8818817"/>
              <a:gd name="connsiteY26" fmla="*/ 18288 h 18288"/>
              <a:gd name="connsiteX27" fmla="*/ 793694 w 8818817"/>
              <a:gd name="connsiteY27" fmla="*/ 18288 h 18288"/>
              <a:gd name="connsiteX28" fmla="*/ 0 w 8818817"/>
              <a:gd name="connsiteY28" fmla="*/ 18288 h 18288"/>
              <a:gd name="connsiteX29" fmla="*/ 0 w 8818817"/>
              <a:gd name="connsiteY29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818817" h="18288" fill="none" extrusionOk="0">
                <a:moveTo>
                  <a:pt x="0" y="0"/>
                </a:moveTo>
                <a:cubicBezTo>
                  <a:pt x="273863" y="-26650"/>
                  <a:pt x="402057" y="41797"/>
                  <a:pt x="590182" y="0"/>
                </a:cubicBezTo>
                <a:cubicBezTo>
                  <a:pt x="806284" y="-9428"/>
                  <a:pt x="1120215" y="-1386"/>
                  <a:pt x="1268553" y="0"/>
                </a:cubicBezTo>
                <a:cubicBezTo>
                  <a:pt x="1465309" y="-22494"/>
                  <a:pt x="1719857" y="43542"/>
                  <a:pt x="2035112" y="0"/>
                </a:cubicBezTo>
                <a:cubicBezTo>
                  <a:pt x="2399245" y="6747"/>
                  <a:pt x="2361163" y="-18680"/>
                  <a:pt x="2625294" y="0"/>
                </a:cubicBezTo>
                <a:cubicBezTo>
                  <a:pt x="2898816" y="34204"/>
                  <a:pt x="2975168" y="16766"/>
                  <a:pt x="3303665" y="0"/>
                </a:cubicBezTo>
                <a:cubicBezTo>
                  <a:pt x="3598321" y="4788"/>
                  <a:pt x="4026476" y="-185"/>
                  <a:pt x="4158411" y="0"/>
                </a:cubicBezTo>
                <a:cubicBezTo>
                  <a:pt x="4349610" y="-10398"/>
                  <a:pt x="4451355" y="-43660"/>
                  <a:pt x="4660406" y="0"/>
                </a:cubicBezTo>
                <a:cubicBezTo>
                  <a:pt x="4804951" y="43584"/>
                  <a:pt x="5121837" y="30508"/>
                  <a:pt x="5426964" y="0"/>
                </a:cubicBezTo>
                <a:cubicBezTo>
                  <a:pt x="5734175" y="15947"/>
                  <a:pt x="5742396" y="-3640"/>
                  <a:pt x="5928959" y="0"/>
                </a:cubicBezTo>
                <a:cubicBezTo>
                  <a:pt x="6135887" y="24491"/>
                  <a:pt x="6295895" y="23226"/>
                  <a:pt x="6607329" y="0"/>
                </a:cubicBezTo>
                <a:cubicBezTo>
                  <a:pt x="6925037" y="-14850"/>
                  <a:pt x="7195175" y="-45938"/>
                  <a:pt x="7373888" y="0"/>
                </a:cubicBezTo>
                <a:cubicBezTo>
                  <a:pt x="7553356" y="1116"/>
                  <a:pt x="7660441" y="-29124"/>
                  <a:pt x="7787694" y="0"/>
                </a:cubicBezTo>
                <a:cubicBezTo>
                  <a:pt x="7898898" y="9625"/>
                  <a:pt x="8038372" y="-15638"/>
                  <a:pt x="8201500" y="0"/>
                </a:cubicBezTo>
                <a:cubicBezTo>
                  <a:pt x="8395240" y="-11302"/>
                  <a:pt x="8637895" y="-15383"/>
                  <a:pt x="8818817" y="0"/>
                </a:cubicBezTo>
                <a:cubicBezTo>
                  <a:pt x="8818448" y="5317"/>
                  <a:pt x="8819602" y="8572"/>
                  <a:pt x="8818817" y="18288"/>
                </a:cubicBezTo>
                <a:cubicBezTo>
                  <a:pt x="8544526" y="35963"/>
                  <a:pt x="8328700" y="-28322"/>
                  <a:pt x="8052258" y="18288"/>
                </a:cubicBezTo>
                <a:cubicBezTo>
                  <a:pt x="7764964" y="49685"/>
                  <a:pt x="7623834" y="-6770"/>
                  <a:pt x="7373888" y="18288"/>
                </a:cubicBezTo>
                <a:cubicBezTo>
                  <a:pt x="7096019" y="51578"/>
                  <a:pt x="7006124" y="30551"/>
                  <a:pt x="6783705" y="18288"/>
                </a:cubicBezTo>
                <a:cubicBezTo>
                  <a:pt x="6513377" y="19151"/>
                  <a:pt x="6239599" y="89556"/>
                  <a:pt x="6017147" y="18288"/>
                </a:cubicBezTo>
                <a:cubicBezTo>
                  <a:pt x="5769979" y="-23729"/>
                  <a:pt x="5572867" y="39922"/>
                  <a:pt x="5338776" y="18288"/>
                </a:cubicBezTo>
                <a:cubicBezTo>
                  <a:pt x="5125187" y="-1512"/>
                  <a:pt x="4653550" y="-8757"/>
                  <a:pt x="4484029" y="18288"/>
                </a:cubicBezTo>
                <a:cubicBezTo>
                  <a:pt x="4278918" y="50023"/>
                  <a:pt x="3923894" y="-71335"/>
                  <a:pt x="3629282" y="18288"/>
                </a:cubicBezTo>
                <a:cubicBezTo>
                  <a:pt x="3320272" y="80035"/>
                  <a:pt x="3133401" y="36379"/>
                  <a:pt x="2862724" y="18288"/>
                </a:cubicBezTo>
                <a:cubicBezTo>
                  <a:pt x="2575330" y="17334"/>
                  <a:pt x="2457275" y="7092"/>
                  <a:pt x="2096165" y="18288"/>
                </a:cubicBezTo>
                <a:cubicBezTo>
                  <a:pt x="1721549" y="40615"/>
                  <a:pt x="1684808" y="-16162"/>
                  <a:pt x="1329606" y="18288"/>
                </a:cubicBezTo>
                <a:cubicBezTo>
                  <a:pt x="975164" y="46007"/>
                  <a:pt x="986153" y="22849"/>
                  <a:pt x="827612" y="18288"/>
                </a:cubicBezTo>
                <a:cubicBezTo>
                  <a:pt x="695281" y="-5040"/>
                  <a:pt x="385932" y="12209"/>
                  <a:pt x="0" y="18288"/>
                </a:cubicBezTo>
                <a:cubicBezTo>
                  <a:pt x="532" y="12083"/>
                  <a:pt x="1268" y="4711"/>
                  <a:pt x="0" y="0"/>
                </a:cubicBezTo>
                <a:close/>
              </a:path>
              <a:path w="8818817" h="18288" stroke="0" extrusionOk="0">
                <a:moveTo>
                  <a:pt x="0" y="0"/>
                </a:moveTo>
                <a:cubicBezTo>
                  <a:pt x="164092" y="21146"/>
                  <a:pt x="349581" y="-52781"/>
                  <a:pt x="590182" y="0"/>
                </a:cubicBezTo>
                <a:cubicBezTo>
                  <a:pt x="825719" y="11596"/>
                  <a:pt x="895487" y="19529"/>
                  <a:pt x="1003988" y="0"/>
                </a:cubicBezTo>
                <a:cubicBezTo>
                  <a:pt x="1094190" y="56753"/>
                  <a:pt x="1612082" y="10109"/>
                  <a:pt x="1858735" y="0"/>
                </a:cubicBezTo>
                <a:cubicBezTo>
                  <a:pt x="2177931" y="-47468"/>
                  <a:pt x="2285857" y="-13945"/>
                  <a:pt x="2448918" y="0"/>
                </a:cubicBezTo>
                <a:cubicBezTo>
                  <a:pt x="2649277" y="-7868"/>
                  <a:pt x="2877651" y="-29064"/>
                  <a:pt x="3039100" y="0"/>
                </a:cubicBezTo>
                <a:cubicBezTo>
                  <a:pt x="3224765" y="26825"/>
                  <a:pt x="3603359" y="20117"/>
                  <a:pt x="3893847" y="0"/>
                </a:cubicBezTo>
                <a:cubicBezTo>
                  <a:pt x="4167777" y="-10674"/>
                  <a:pt x="4272745" y="22397"/>
                  <a:pt x="4395841" y="0"/>
                </a:cubicBezTo>
                <a:cubicBezTo>
                  <a:pt x="4525412" y="-100938"/>
                  <a:pt x="4989136" y="-72813"/>
                  <a:pt x="5250588" y="0"/>
                </a:cubicBezTo>
                <a:cubicBezTo>
                  <a:pt x="5572149" y="37756"/>
                  <a:pt x="5800846" y="-17665"/>
                  <a:pt x="6105335" y="0"/>
                </a:cubicBezTo>
                <a:cubicBezTo>
                  <a:pt x="6450578" y="14116"/>
                  <a:pt x="6457580" y="-9956"/>
                  <a:pt x="6783705" y="0"/>
                </a:cubicBezTo>
                <a:cubicBezTo>
                  <a:pt x="7131651" y="14062"/>
                  <a:pt x="7234314" y="4467"/>
                  <a:pt x="7638452" y="0"/>
                </a:cubicBezTo>
                <a:cubicBezTo>
                  <a:pt x="8057251" y="-10554"/>
                  <a:pt x="7979543" y="24371"/>
                  <a:pt x="8228635" y="0"/>
                </a:cubicBezTo>
                <a:cubicBezTo>
                  <a:pt x="8473420" y="-37047"/>
                  <a:pt x="8654402" y="-7677"/>
                  <a:pt x="8818817" y="0"/>
                </a:cubicBezTo>
                <a:cubicBezTo>
                  <a:pt x="8818192" y="5840"/>
                  <a:pt x="8819265" y="11706"/>
                  <a:pt x="8818817" y="18288"/>
                </a:cubicBezTo>
                <a:cubicBezTo>
                  <a:pt x="8482114" y="-18566"/>
                  <a:pt x="8371202" y="13610"/>
                  <a:pt x="8140446" y="18288"/>
                </a:cubicBezTo>
                <a:cubicBezTo>
                  <a:pt x="7918404" y="59798"/>
                  <a:pt x="7768323" y="-10071"/>
                  <a:pt x="7462076" y="18288"/>
                </a:cubicBezTo>
                <a:cubicBezTo>
                  <a:pt x="7224040" y="58168"/>
                  <a:pt x="7040382" y="15280"/>
                  <a:pt x="6607329" y="18288"/>
                </a:cubicBezTo>
                <a:cubicBezTo>
                  <a:pt x="6185290" y="32663"/>
                  <a:pt x="6122381" y="34765"/>
                  <a:pt x="5928959" y="18288"/>
                </a:cubicBezTo>
                <a:cubicBezTo>
                  <a:pt x="5732613" y="-4499"/>
                  <a:pt x="5601762" y="-5215"/>
                  <a:pt x="5515152" y="18288"/>
                </a:cubicBezTo>
                <a:cubicBezTo>
                  <a:pt x="5419691" y="44193"/>
                  <a:pt x="5256500" y="5069"/>
                  <a:pt x="5013158" y="18288"/>
                </a:cubicBezTo>
                <a:cubicBezTo>
                  <a:pt x="4783292" y="-7679"/>
                  <a:pt x="4344027" y="47539"/>
                  <a:pt x="4158411" y="18288"/>
                </a:cubicBezTo>
                <a:cubicBezTo>
                  <a:pt x="4020954" y="-11920"/>
                  <a:pt x="3678249" y="41305"/>
                  <a:pt x="3480041" y="18288"/>
                </a:cubicBezTo>
                <a:cubicBezTo>
                  <a:pt x="3252074" y="18289"/>
                  <a:pt x="3210060" y="6464"/>
                  <a:pt x="2978047" y="18288"/>
                </a:cubicBezTo>
                <a:cubicBezTo>
                  <a:pt x="2778940" y="17312"/>
                  <a:pt x="2423275" y="-6412"/>
                  <a:pt x="2299676" y="18288"/>
                </a:cubicBezTo>
                <a:cubicBezTo>
                  <a:pt x="2151772" y="30258"/>
                  <a:pt x="2049402" y="35034"/>
                  <a:pt x="1885870" y="18288"/>
                </a:cubicBezTo>
                <a:cubicBezTo>
                  <a:pt x="1727479" y="11737"/>
                  <a:pt x="1628923" y="39614"/>
                  <a:pt x="1472064" y="18288"/>
                </a:cubicBezTo>
                <a:cubicBezTo>
                  <a:pt x="1306552" y="13190"/>
                  <a:pt x="1118815" y="14736"/>
                  <a:pt x="793694" y="18288"/>
                </a:cubicBezTo>
                <a:cubicBezTo>
                  <a:pt x="442695" y="22196"/>
                  <a:pt x="234358" y="58557"/>
                  <a:pt x="0" y="18288"/>
                </a:cubicBezTo>
                <a:cubicBezTo>
                  <a:pt x="-618" y="10544"/>
                  <a:pt x="-607" y="8771"/>
                  <a:pt x="0" y="0"/>
                </a:cubicBezTo>
                <a:close/>
              </a:path>
              <a:path w="8818817" h="18288" fill="none" stroke="0" extrusionOk="0">
                <a:moveTo>
                  <a:pt x="0" y="0"/>
                </a:moveTo>
                <a:cubicBezTo>
                  <a:pt x="238698" y="-39443"/>
                  <a:pt x="378567" y="30270"/>
                  <a:pt x="590182" y="0"/>
                </a:cubicBezTo>
                <a:cubicBezTo>
                  <a:pt x="807050" y="-11863"/>
                  <a:pt x="1106390" y="24973"/>
                  <a:pt x="1268553" y="0"/>
                </a:cubicBezTo>
                <a:cubicBezTo>
                  <a:pt x="1400719" y="-16178"/>
                  <a:pt x="1664032" y="61207"/>
                  <a:pt x="2035112" y="0"/>
                </a:cubicBezTo>
                <a:cubicBezTo>
                  <a:pt x="2389555" y="-426"/>
                  <a:pt x="2362615" y="-26412"/>
                  <a:pt x="2625294" y="0"/>
                </a:cubicBezTo>
                <a:cubicBezTo>
                  <a:pt x="2906188" y="30633"/>
                  <a:pt x="2982304" y="19624"/>
                  <a:pt x="3303665" y="0"/>
                </a:cubicBezTo>
                <a:cubicBezTo>
                  <a:pt x="3604528" y="-27117"/>
                  <a:pt x="3981819" y="-5691"/>
                  <a:pt x="4158411" y="0"/>
                </a:cubicBezTo>
                <a:cubicBezTo>
                  <a:pt x="4327972" y="-20771"/>
                  <a:pt x="4450161" y="405"/>
                  <a:pt x="4660406" y="0"/>
                </a:cubicBezTo>
                <a:cubicBezTo>
                  <a:pt x="4901155" y="45031"/>
                  <a:pt x="5177275" y="-3108"/>
                  <a:pt x="5426964" y="0"/>
                </a:cubicBezTo>
                <a:cubicBezTo>
                  <a:pt x="5733891" y="16979"/>
                  <a:pt x="5742714" y="61"/>
                  <a:pt x="5928959" y="0"/>
                </a:cubicBezTo>
                <a:cubicBezTo>
                  <a:pt x="6126059" y="14669"/>
                  <a:pt x="6278317" y="43464"/>
                  <a:pt x="6607329" y="0"/>
                </a:cubicBezTo>
                <a:cubicBezTo>
                  <a:pt x="6954874" y="5209"/>
                  <a:pt x="7204584" y="-6696"/>
                  <a:pt x="7373888" y="0"/>
                </a:cubicBezTo>
                <a:cubicBezTo>
                  <a:pt x="7569876" y="1340"/>
                  <a:pt x="7655799" y="-19888"/>
                  <a:pt x="7787694" y="0"/>
                </a:cubicBezTo>
                <a:cubicBezTo>
                  <a:pt x="7903264" y="10911"/>
                  <a:pt x="8022447" y="-18304"/>
                  <a:pt x="8201500" y="0"/>
                </a:cubicBezTo>
                <a:cubicBezTo>
                  <a:pt x="8360340" y="9305"/>
                  <a:pt x="8615188" y="-50651"/>
                  <a:pt x="8818817" y="0"/>
                </a:cubicBezTo>
                <a:cubicBezTo>
                  <a:pt x="8818370" y="5549"/>
                  <a:pt x="8818566" y="9980"/>
                  <a:pt x="8818817" y="18288"/>
                </a:cubicBezTo>
                <a:cubicBezTo>
                  <a:pt x="8531689" y="37984"/>
                  <a:pt x="8377143" y="15660"/>
                  <a:pt x="8052258" y="18288"/>
                </a:cubicBezTo>
                <a:cubicBezTo>
                  <a:pt x="7751190" y="46364"/>
                  <a:pt x="7655087" y="-18425"/>
                  <a:pt x="7373888" y="18288"/>
                </a:cubicBezTo>
                <a:cubicBezTo>
                  <a:pt x="7091457" y="66204"/>
                  <a:pt x="6985722" y="36257"/>
                  <a:pt x="6783705" y="18288"/>
                </a:cubicBezTo>
                <a:cubicBezTo>
                  <a:pt x="6586152" y="50830"/>
                  <a:pt x="6209505" y="58977"/>
                  <a:pt x="6017147" y="18288"/>
                </a:cubicBezTo>
                <a:cubicBezTo>
                  <a:pt x="5797672" y="-40069"/>
                  <a:pt x="5512120" y="35603"/>
                  <a:pt x="5338776" y="18288"/>
                </a:cubicBezTo>
                <a:cubicBezTo>
                  <a:pt x="5144309" y="10882"/>
                  <a:pt x="4670717" y="13725"/>
                  <a:pt x="4484029" y="18288"/>
                </a:cubicBezTo>
                <a:cubicBezTo>
                  <a:pt x="4280089" y="69246"/>
                  <a:pt x="3901612" y="-40022"/>
                  <a:pt x="3629282" y="18288"/>
                </a:cubicBezTo>
                <a:cubicBezTo>
                  <a:pt x="3345093" y="54709"/>
                  <a:pt x="3137333" y="-17239"/>
                  <a:pt x="2862724" y="18288"/>
                </a:cubicBezTo>
                <a:cubicBezTo>
                  <a:pt x="2611315" y="30518"/>
                  <a:pt x="2440527" y="-4769"/>
                  <a:pt x="2096165" y="18288"/>
                </a:cubicBezTo>
                <a:cubicBezTo>
                  <a:pt x="1739544" y="46225"/>
                  <a:pt x="1683636" y="-15538"/>
                  <a:pt x="1329606" y="18288"/>
                </a:cubicBezTo>
                <a:cubicBezTo>
                  <a:pt x="976404" y="46181"/>
                  <a:pt x="984813" y="23761"/>
                  <a:pt x="827612" y="18288"/>
                </a:cubicBezTo>
                <a:cubicBezTo>
                  <a:pt x="635035" y="-2215"/>
                  <a:pt x="421841" y="-25137"/>
                  <a:pt x="0" y="18288"/>
                </a:cubicBezTo>
                <a:cubicBezTo>
                  <a:pt x="197" y="11712"/>
                  <a:pt x="738" y="651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18817"/>
                      <a:gd name="connsiteY0" fmla="*/ 0 h 18288"/>
                      <a:gd name="connsiteX1" fmla="*/ 590182 w 8818817"/>
                      <a:gd name="connsiteY1" fmla="*/ 0 h 18288"/>
                      <a:gd name="connsiteX2" fmla="*/ 1268553 w 8818817"/>
                      <a:gd name="connsiteY2" fmla="*/ 0 h 18288"/>
                      <a:gd name="connsiteX3" fmla="*/ 2035112 w 8818817"/>
                      <a:gd name="connsiteY3" fmla="*/ 0 h 18288"/>
                      <a:gd name="connsiteX4" fmla="*/ 2625294 w 8818817"/>
                      <a:gd name="connsiteY4" fmla="*/ 0 h 18288"/>
                      <a:gd name="connsiteX5" fmla="*/ 3303665 w 8818817"/>
                      <a:gd name="connsiteY5" fmla="*/ 0 h 18288"/>
                      <a:gd name="connsiteX6" fmla="*/ 4158411 w 8818817"/>
                      <a:gd name="connsiteY6" fmla="*/ 0 h 18288"/>
                      <a:gd name="connsiteX7" fmla="*/ 4660406 w 8818817"/>
                      <a:gd name="connsiteY7" fmla="*/ 0 h 18288"/>
                      <a:gd name="connsiteX8" fmla="*/ 5426964 w 8818817"/>
                      <a:gd name="connsiteY8" fmla="*/ 0 h 18288"/>
                      <a:gd name="connsiteX9" fmla="*/ 5928959 w 8818817"/>
                      <a:gd name="connsiteY9" fmla="*/ 0 h 18288"/>
                      <a:gd name="connsiteX10" fmla="*/ 6607329 w 8818817"/>
                      <a:gd name="connsiteY10" fmla="*/ 0 h 18288"/>
                      <a:gd name="connsiteX11" fmla="*/ 7373888 w 8818817"/>
                      <a:gd name="connsiteY11" fmla="*/ 0 h 18288"/>
                      <a:gd name="connsiteX12" fmla="*/ 7787694 w 8818817"/>
                      <a:gd name="connsiteY12" fmla="*/ 0 h 18288"/>
                      <a:gd name="connsiteX13" fmla="*/ 8201500 w 8818817"/>
                      <a:gd name="connsiteY13" fmla="*/ 0 h 18288"/>
                      <a:gd name="connsiteX14" fmla="*/ 8818817 w 8818817"/>
                      <a:gd name="connsiteY14" fmla="*/ 0 h 18288"/>
                      <a:gd name="connsiteX15" fmla="*/ 8818817 w 8818817"/>
                      <a:gd name="connsiteY15" fmla="*/ 18288 h 18288"/>
                      <a:gd name="connsiteX16" fmla="*/ 8052258 w 8818817"/>
                      <a:gd name="connsiteY16" fmla="*/ 18288 h 18288"/>
                      <a:gd name="connsiteX17" fmla="*/ 7373888 w 8818817"/>
                      <a:gd name="connsiteY17" fmla="*/ 18288 h 18288"/>
                      <a:gd name="connsiteX18" fmla="*/ 6783705 w 8818817"/>
                      <a:gd name="connsiteY18" fmla="*/ 18288 h 18288"/>
                      <a:gd name="connsiteX19" fmla="*/ 6017147 w 8818817"/>
                      <a:gd name="connsiteY19" fmla="*/ 18288 h 18288"/>
                      <a:gd name="connsiteX20" fmla="*/ 5338776 w 8818817"/>
                      <a:gd name="connsiteY20" fmla="*/ 18288 h 18288"/>
                      <a:gd name="connsiteX21" fmla="*/ 4484029 w 8818817"/>
                      <a:gd name="connsiteY21" fmla="*/ 18288 h 18288"/>
                      <a:gd name="connsiteX22" fmla="*/ 3629282 w 8818817"/>
                      <a:gd name="connsiteY22" fmla="*/ 18288 h 18288"/>
                      <a:gd name="connsiteX23" fmla="*/ 2862724 w 8818817"/>
                      <a:gd name="connsiteY23" fmla="*/ 18288 h 18288"/>
                      <a:gd name="connsiteX24" fmla="*/ 2096165 w 8818817"/>
                      <a:gd name="connsiteY24" fmla="*/ 18288 h 18288"/>
                      <a:gd name="connsiteX25" fmla="*/ 1329606 w 8818817"/>
                      <a:gd name="connsiteY25" fmla="*/ 18288 h 18288"/>
                      <a:gd name="connsiteX26" fmla="*/ 827612 w 8818817"/>
                      <a:gd name="connsiteY26" fmla="*/ 18288 h 18288"/>
                      <a:gd name="connsiteX27" fmla="*/ 0 w 8818817"/>
                      <a:gd name="connsiteY27" fmla="*/ 18288 h 18288"/>
                      <a:gd name="connsiteX28" fmla="*/ 0 w 8818817"/>
                      <a:gd name="connsiteY28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8818817" h="18288" fill="none" extrusionOk="0">
                        <a:moveTo>
                          <a:pt x="0" y="0"/>
                        </a:moveTo>
                        <a:cubicBezTo>
                          <a:pt x="262949" y="-24484"/>
                          <a:pt x="408099" y="19186"/>
                          <a:pt x="590182" y="0"/>
                        </a:cubicBezTo>
                        <a:cubicBezTo>
                          <a:pt x="772265" y="-19186"/>
                          <a:pt x="1128088" y="24283"/>
                          <a:pt x="1268553" y="0"/>
                        </a:cubicBezTo>
                        <a:cubicBezTo>
                          <a:pt x="1409018" y="-24283"/>
                          <a:pt x="1675537" y="-2382"/>
                          <a:pt x="2035112" y="0"/>
                        </a:cubicBezTo>
                        <a:cubicBezTo>
                          <a:pt x="2394687" y="2382"/>
                          <a:pt x="2356878" y="-29153"/>
                          <a:pt x="2625294" y="0"/>
                        </a:cubicBezTo>
                        <a:cubicBezTo>
                          <a:pt x="2893710" y="29153"/>
                          <a:pt x="2980335" y="23676"/>
                          <a:pt x="3303665" y="0"/>
                        </a:cubicBezTo>
                        <a:cubicBezTo>
                          <a:pt x="3626995" y="-23676"/>
                          <a:pt x="3985693" y="-9338"/>
                          <a:pt x="4158411" y="0"/>
                        </a:cubicBezTo>
                        <a:cubicBezTo>
                          <a:pt x="4331129" y="9338"/>
                          <a:pt x="4464707" y="-19810"/>
                          <a:pt x="4660406" y="0"/>
                        </a:cubicBezTo>
                        <a:cubicBezTo>
                          <a:pt x="4856105" y="19810"/>
                          <a:pt x="5118656" y="-17202"/>
                          <a:pt x="5426964" y="0"/>
                        </a:cubicBezTo>
                        <a:cubicBezTo>
                          <a:pt x="5735272" y="17202"/>
                          <a:pt x="5740585" y="-1680"/>
                          <a:pt x="5928959" y="0"/>
                        </a:cubicBezTo>
                        <a:cubicBezTo>
                          <a:pt x="6117333" y="1680"/>
                          <a:pt x="6276034" y="19821"/>
                          <a:pt x="6607329" y="0"/>
                        </a:cubicBezTo>
                        <a:cubicBezTo>
                          <a:pt x="6938624" y="-19821"/>
                          <a:pt x="7196011" y="-17197"/>
                          <a:pt x="7373888" y="0"/>
                        </a:cubicBezTo>
                        <a:cubicBezTo>
                          <a:pt x="7551765" y="17197"/>
                          <a:pt x="7653231" y="-7809"/>
                          <a:pt x="7787694" y="0"/>
                        </a:cubicBezTo>
                        <a:cubicBezTo>
                          <a:pt x="7922157" y="7809"/>
                          <a:pt x="8034668" y="-9872"/>
                          <a:pt x="8201500" y="0"/>
                        </a:cubicBezTo>
                        <a:cubicBezTo>
                          <a:pt x="8368332" y="9872"/>
                          <a:pt x="8632688" y="-14979"/>
                          <a:pt x="8818817" y="0"/>
                        </a:cubicBezTo>
                        <a:cubicBezTo>
                          <a:pt x="8818363" y="5645"/>
                          <a:pt x="8819349" y="9523"/>
                          <a:pt x="8818817" y="18288"/>
                        </a:cubicBezTo>
                        <a:cubicBezTo>
                          <a:pt x="8551109" y="3260"/>
                          <a:pt x="8353010" y="-2273"/>
                          <a:pt x="8052258" y="18288"/>
                        </a:cubicBezTo>
                        <a:cubicBezTo>
                          <a:pt x="7751506" y="38849"/>
                          <a:pt x="7645787" y="-12908"/>
                          <a:pt x="7373888" y="18288"/>
                        </a:cubicBezTo>
                        <a:cubicBezTo>
                          <a:pt x="7101989" y="49484"/>
                          <a:pt x="7006216" y="35164"/>
                          <a:pt x="6783705" y="18288"/>
                        </a:cubicBezTo>
                        <a:cubicBezTo>
                          <a:pt x="6561194" y="1412"/>
                          <a:pt x="6242780" y="41430"/>
                          <a:pt x="6017147" y="18288"/>
                        </a:cubicBezTo>
                        <a:cubicBezTo>
                          <a:pt x="5791514" y="-4854"/>
                          <a:pt x="5547049" y="37580"/>
                          <a:pt x="5338776" y="18288"/>
                        </a:cubicBezTo>
                        <a:cubicBezTo>
                          <a:pt x="5130503" y="-1004"/>
                          <a:pt x="4682339" y="-21368"/>
                          <a:pt x="4484029" y="18288"/>
                        </a:cubicBezTo>
                        <a:cubicBezTo>
                          <a:pt x="4285719" y="57944"/>
                          <a:pt x="3919544" y="-16230"/>
                          <a:pt x="3629282" y="18288"/>
                        </a:cubicBezTo>
                        <a:cubicBezTo>
                          <a:pt x="3339020" y="52806"/>
                          <a:pt x="3139217" y="21861"/>
                          <a:pt x="2862724" y="18288"/>
                        </a:cubicBezTo>
                        <a:cubicBezTo>
                          <a:pt x="2586231" y="14715"/>
                          <a:pt x="2452030" y="-7293"/>
                          <a:pt x="2096165" y="18288"/>
                        </a:cubicBezTo>
                        <a:cubicBezTo>
                          <a:pt x="1740300" y="43869"/>
                          <a:pt x="1684998" y="-11250"/>
                          <a:pt x="1329606" y="18288"/>
                        </a:cubicBezTo>
                        <a:cubicBezTo>
                          <a:pt x="974214" y="47826"/>
                          <a:pt x="984120" y="24964"/>
                          <a:pt x="827612" y="18288"/>
                        </a:cubicBezTo>
                        <a:cubicBezTo>
                          <a:pt x="671104" y="11612"/>
                          <a:pt x="371122" y="24736"/>
                          <a:pt x="0" y="18288"/>
                        </a:cubicBezTo>
                        <a:cubicBezTo>
                          <a:pt x="442" y="11574"/>
                          <a:pt x="380" y="5542"/>
                          <a:pt x="0" y="0"/>
                        </a:cubicBezTo>
                        <a:close/>
                      </a:path>
                      <a:path w="8818817" h="18288" stroke="0" extrusionOk="0">
                        <a:moveTo>
                          <a:pt x="0" y="0"/>
                        </a:moveTo>
                        <a:cubicBezTo>
                          <a:pt x="155868" y="20640"/>
                          <a:pt x="352919" y="-11406"/>
                          <a:pt x="590182" y="0"/>
                        </a:cubicBezTo>
                        <a:cubicBezTo>
                          <a:pt x="827445" y="11406"/>
                          <a:pt x="886816" y="8962"/>
                          <a:pt x="1003988" y="0"/>
                        </a:cubicBezTo>
                        <a:cubicBezTo>
                          <a:pt x="1121160" y="-8962"/>
                          <a:pt x="1545340" y="33549"/>
                          <a:pt x="1858735" y="0"/>
                        </a:cubicBezTo>
                        <a:cubicBezTo>
                          <a:pt x="2172130" y="-33549"/>
                          <a:pt x="2267590" y="-22008"/>
                          <a:pt x="2448918" y="0"/>
                        </a:cubicBezTo>
                        <a:cubicBezTo>
                          <a:pt x="2630246" y="22008"/>
                          <a:pt x="2864828" y="-24787"/>
                          <a:pt x="3039100" y="0"/>
                        </a:cubicBezTo>
                        <a:cubicBezTo>
                          <a:pt x="3213372" y="24787"/>
                          <a:pt x="3602095" y="3979"/>
                          <a:pt x="3893847" y="0"/>
                        </a:cubicBezTo>
                        <a:cubicBezTo>
                          <a:pt x="4185599" y="-3979"/>
                          <a:pt x="4264447" y="22944"/>
                          <a:pt x="4395841" y="0"/>
                        </a:cubicBezTo>
                        <a:cubicBezTo>
                          <a:pt x="4527235" y="-22944"/>
                          <a:pt x="4932153" y="-31476"/>
                          <a:pt x="5250588" y="0"/>
                        </a:cubicBezTo>
                        <a:cubicBezTo>
                          <a:pt x="5569023" y="31476"/>
                          <a:pt x="5762744" y="-16835"/>
                          <a:pt x="6105335" y="0"/>
                        </a:cubicBezTo>
                        <a:cubicBezTo>
                          <a:pt x="6447926" y="16835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225080" y="12464"/>
                          <a:pt x="7638452" y="0"/>
                        </a:cubicBezTo>
                        <a:cubicBezTo>
                          <a:pt x="8051824" y="-12464"/>
                          <a:pt x="7979154" y="26680"/>
                          <a:pt x="8228635" y="0"/>
                        </a:cubicBezTo>
                        <a:cubicBezTo>
                          <a:pt x="8478116" y="-26680"/>
                          <a:pt x="8652882" y="-19086"/>
                          <a:pt x="8818817" y="0"/>
                        </a:cubicBezTo>
                        <a:cubicBezTo>
                          <a:pt x="8818446" y="5901"/>
                          <a:pt x="8819300" y="12662"/>
                          <a:pt x="8818817" y="18288"/>
                        </a:cubicBezTo>
                        <a:cubicBezTo>
                          <a:pt x="8502052" y="-1274"/>
                          <a:pt x="8388992" y="-7334"/>
                          <a:pt x="8140446" y="18288"/>
                        </a:cubicBezTo>
                        <a:cubicBezTo>
                          <a:pt x="7891900" y="43910"/>
                          <a:pt x="7737061" y="-5568"/>
                          <a:pt x="7462076" y="18288"/>
                        </a:cubicBezTo>
                        <a:cubicBezTo>
                          <a:pt x="7187091" y="42144"/>
                          <a:pt x="7028207" y="7419"/>
                          <a:pt x="6607329" y="18288"/>
                        </a:cubicBezTo>
                        <a:cubicBezTo>
                          <a:pt x="6186451" y="29157"/>
                          <a:pt x="6117632" y="37478"/>
                          <a:pt x="5928959" y="18288"/>
                        </a:cubicBezTo>
                        <a:cubicBezTo>
                          <a:pt x="5740286" y="-902"/>
                          <a:pt x="5608778" y="5914"/>
                          <a:pt x="5515152" y="18288"/>
                        </a:cubicBezTo>
                        <a:cubicBezTo>
                          <a:pt x="5421526" y="30662"/>
                          <a:pt x="5252736" y="1939"/>
                          <a:pt x="5013158" y="18288"/>
                        </a:cubicBezTo>
                        <a:cubicBezTo>
                          <a:pt x="4773580" y="34637"/>
                          <a:pt x="4338101" y="58213"/>
                          <a:pt x="4158411" y="18288"/>
                        </a:cubicBezTo>
                        <a:cubicBezTo>
                          <a:pt x="3978721" y="-21637"/>
                          <a:pt x="3703738" y="25847"/>
                          <a:pt x="3480041" y="18288"/>
                        </a:cubicBezTo>
                        <a:cubicBezTo>
                          <a:pt x="3256344" y="10730"/>
                          <a:pt x="3205512" y="5626"/>
                          <a:pt x="2978047" y="18288"/>
                        </a:cubicBezTo>
                        <a:cubicBezTo>
                          <a:pt x="2750582" y="30950"/>
                          <a:pt x="2441746" y="20556"/>
                          <a:pt x="2299676" y="18288"/>
                        </a:cubicBezTo>
                        <a:cubicBezTo>
                          <a:pt x="2157606" y="16020"/>
                          <a:pt x="2041618" y="25186"/>
                          <a:pt x="1885870" y="18288"/>
                        </a:cubicBezTo>
                        <a:cubicBezTo>
                          <a:pt x="1730122" y="11390"/>
                          <a:pt x="1627720" y="25122"/>
                          <a:pt x="1472064" y="18288"/>
                        </a:cubicBezTo>
                        <a:cubicBezTo>
                          <a:pt x="1316408" y="11454"/>
                          <a:pt x="1120304" y="8586"/>
                          <a:pt x="793694" y="18288"/>
                        </a:cubicBezTo>
                        <a:cubicBezTo>
                          <a:pt x="467084" y="27991"/>
                          <a:pt x="273083" y="36665"/>
                          <a:pt x="0" y="18288"/>
                        </a:cubicBezTo>
                        <a:cubicBezTo>
                          <a:pt x="-734" y="10935"/>
                          <a:pt x="-262" y="897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37C15-5D56-8C76-7ED3-7786D6E42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929384"/>
            <a:ext cx="8543925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Share of people with a degree more than twice as high now as 30 years ago</a:t>
            </a:r>
            <a:endParaRPr lang="en-US" sz="2000" b="1" dirty="0"/>
          </a:p>
          <a:p>
            <a:pPr marL="285750"/>
            <a:r>
              <a:rPr lang="en-US" sz="2000" dirty="0"/>
              <a:t>but, there are large inequalities in educational attainment between children from different social and economic backgrounds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2EEB2C-2D6A-A2F5-F590-55BA5AE87D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16"/>
          <a:stretch/>
        </p:blipFill>
        <p:spPr>
          <a:xfrm>
            <a:off x="3433085" y="3002936"/>
            <a:ext cx="5644008" cy="35738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60613C-4A12-FFF8-A7C1-AD9F345AD02C}"/>
              </a:ext>
            </a:extLst>
          </p:cNvPr>
          <p:cNvSpPr txBox="1"/>
          <p:nvPr/>
        </p:nvSpPr>
        <p:spPr>
          <a:xfrm>
            <a:off x="359693" y="6422872"/>
            <a:ext cx="4493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Source: Figure 33 in Farquharson, McNally and Tahir</a:t>
            </a:r>
            <a:r>
              <a:rPr lang="en-GB" sz="1400" i="1" dirty="0"/>
              <a:t> (2022)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901233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352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32761F-1DAE-B818-C8E6-EFDD084C550A}"/>
              </a:ext>
            </a:extLst>
          </p:cNvPr>
          <p:cNvSpPr txBox="1"/>
          <p:nvPr/>
        </p:nvSpPr>
        <p:spPr>
          <a:xfrm>
            <a:off x="681037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﻿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does the government do to address inequalities?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591" y="1677373"/>
            <a:ext cx="8818817" cy="18288"/>
          </a:xfrm>
          <a:custGeom>
            <a:avLst/>
            <a:gdLst>
              <a:gd name="connsiteX0" fmla="*/ 0 w 8818817"/>
              <a:gd name="connsiteY0" fmla="*/ 0 h 18288"/>
              <a:gd name="connsiteX1" fmla="*/ 590182 w 8818817"/>
              <a:gd name="connsiteY1" fmla="*/ 0 h 18288"/>
              <a:gd name="connsiteX2" fmla="*/ 1268553 w 8818817"/>
              <a:gd name="connsiteY2" fmla="*/ 0 h 18288"/>
              <a:gd name="connsiteX3" fmla="*/ 2035112 w 8818817"/>
              <a:gd name="connsiteY3" fmla="*/ 0 h 18288"/>
              <a:gd name="connsiteX4" fmla="*/ 2625294 w 8818817"/>
              <a:gd name="connsiteY4" fmla="*/ 0 h 18288"/>
              <a:gd name="connsiteX5" fmla="*/ 3303665 w 8818817"/>
              <a:gd name="connsiteY5" fmla="*/ 0 h 18288"/>
              <a:gd name="connsiteX6" fmla="*/ 4158411 w 8818817"/>
              <a:gd name="connsiteY6" fmla="*/ 0 h 18288"/>
              <a:gd name="connsiteX7" fmla="*/ 4660406 w 8818817"/>
              <a:gd name="connsiteY7" fmla="*/ 0 h 18288"/>
              <a:gd name="connsiteX8" fmla="*/ 5426964 w 8818817"/>
              <a:gd name="connsiteY8" fmla="*/ 0 h 18288"/>
              <a:gd name="connsiteX9" fmla="*/ 5928959 w 8818817"/>
              <a:gd name="connsiteY9" fmla="*/ 0 h 18288"/>
              <a:gd name="connsiteX10" fmla="*/ 6607329 w 8818817"/>
              <a:gd name="connsiteY10" fmla="*/ 0 h 18288"/>
              <a:gd name="connsiteX11" fmla="*/ 7373888 w 8818817"/>
              <a:gd name="connsiteY11" fmla="*/ 0 h 18288"/>
              <a:gd name="connsiteX12" fmla="*/ 7787694 w 8818817"/>
              <a:gd name="connsiteY12" fmla="*/ 0 h 18288"/>
              <a:gd name="connsiteX13" fmla="*/ 8201500 w 8818817"/>
              <a:gd name="connsiteY13" fmla="*/ 0 h 18288"/>
              <a:gd name="connsiteX14" fmla="*/ 8818817 w 8818817"/>
              <a:gd name="connsiteY14" fmla="*/ 0 h 18288"/>
              <a:gd name="connsiteX15" fmla="*/ 8818817 w 8818817"/>
              <a:gd name="connsiteY15" fmla="*/ 18288 h 18288"/>
              <a:gd name="connsiteX16" fmla="*/ 8052258 w 8818817"/>
              <a:gd name="connsiteY16" fmla="*/ 18288 h 18288"/>
              <a:gd name="connsiteX17" fmla="*/ 7373888 w 8818817"/>
              <a:gd name="connsiteY17" fmla="*/ 18288 h 18288"/>
              <a:gd name="connsiteX18" fmla="*/ 6783705 w 8818817"/>
              <a:gd name="connsiteY18" fmla="*/ 18288 h 18288"/>
              <a:gd name="connsiteX19" fmla="*/ 6017147 w 8818817"/>
              <a:gd name="connsiteY19" fmla="*/ 18288 h 18288"/>
              <a:gd name="connsiteX20" fmla="*/ 5338776 w 8818817"/>
              <a:gd name="connsiteY20" fmla="*/ 18288 h 18288"/>
              <a:gd name="connsiteX21" fmla="*/ 4484029 w 8818817"/>
              <a:gd name="connsiteY21" fmla="*/ 18288 h 18288"/>
              <a:gd name="connsiteX22" fmla="*/ 3629282 w 8818817"/>
              <a:gd name="connsiteY22" fmla="*/ 18288 h 18288"/>
              <a:gd name="connsiteX23" fmla="*/ 2862724 w 8818817"/>
              <a:gd name="connsiteY23" fmla="*/ 18288 h 18288"/>
              <a:gd name="connsiteX24" fmla="*/ 2096165 w 8818817"/>
              <a:gd name="connsiteY24" fmla="*/ 18288 h 18288"/>
              <a:gd name="connsiteX25" fmla="*/ 1329606 w 8818817"/>
              <a:gd name="connsiteY25" fmla="*/ 18288 h 18288"/>
              <a:gd name="connsiteX26" fmla="*/ 827612 w 8818817"/>
              <a:gd name="connsiteY26" fmla="*/ 18288 h 18288"/>
              <a:gd name="connsiteX27" fmla="*/ 0 w 8818817"/>
              <a:gd name="connsiteY27" fmla="*/ 18288 h 18288"/>
              <a:gd name="connsiteX28" fmla="*/ 0 w 8818817"/>
              <a:gd name="connsiteY28" fmla="*/ 0 h 18288"/>
              <a:gd name="connsiteX0" fmla="*/ 0 w 8818817"/>
              <a:gd name="connsiteY0" fmla="*/ 0 h 18288"/>
              <a:gd name="connsiteX1" fmla="*/ 590182 w 8818817"/>
              <a:gd name="connsiteY1" fmla="*/ 0 h 18288"/>
              <a:gd name="connsiteX2" fmla="*/ 1003988 w 8818817"/>
              <a:gd name="connsiteY2" fmla="*/ 0 h 18288"/>
              <a:gd name="connsiteX3" fmla="*/ 1858735 w 8818817"/>
              <a:gd name="connsiteY3" fmla="*/ 0 h 18288"/>
              <a:gd name="connsiteX4" fmla="*/ 2448918 w 8818817"/>
              <a:gd name="connsiteY4" fmla="*/ 0 h 18288"/>
              <a:gd name="connsiteX5" fmla="*/ 3039100 w 8818817"/>
              <a:gd name="connsiteY5" fmla="*/ 0 h 18288"/>
              <a:gd name="connsiteX6" fmla="*/ 3893847 w 8818817"/>
              <a:gd name="connsiteY6" fmla="*/ 0 h 18288"/>
              <a:gd name="connsiteX7" fmla="*/ 4395841 w 8818817"/>
              <a:gd name="connsiteY7" fmla="*/ 0 h 18288"/>
              <a:gd name="connsiteX8" fmla="*/ 5250588 w 8818817"/>
              <a:gd name="connsiteY8" fmla="*/ 0 h 18288"/>
              <a:gd name="connsiteX9" fmla="*/ 6105335 w 8818817"/>
              <a:gd name="connsiteY9" fmla="*/ 0 h 18288"/>
              <a:gd name="connsiteX10" fmla="*/ 6783705 w 8818817"/>
              <a:gd name="connsiteY10" fmla="*/ 0 h 18288"/>
              <a:gd name="connsiteX11" fmla="*/ 7638452 w 8818817"/>
              <a:gd name="connsiteY11" fmla="*/ 0 h 18288"/>
              <a:gd name="connsiteX12" fmla="*/ 8228635 w 8818817"/>
              <a:gd name="connsiteY12" fmla="*/ 0 h 18288"/>
              <a:gd name="connsiteX13" fmla="*/ 8818817 w 8818817"/>
              <a:gd name="connsiteY13" fmla="*/ 0 h 18288"/>
              <a:gd name="connsiteX14" fmla="*/ 8818817 w 8818817"/>
              <a:gd name="connsiteY14" fmla="*/ 18288 h 18288"/>
              <a:gd name="connsiteX15" fmla="*/ 8140446 w 8818817"/>
              <a:gd name="connsiteY15" fmla="*/ 18288 h 18288"/>
              <a:gd name="connsiteX16" fmla="*/ 7462076 w 8818817"/>
              <a:gd name="connsiteY16" fmla="*/ 18288 h 18288"/>
              <a:gd name="connsiteX17" fmla="*/ 6607329 w 8818817"/>
              <a:gd name="connsiteY17" fmla="*/ 18288 h 18288"/>
              <a:gd name="connsiteX18" fmla="*/ 5928959 w 8818817"/>
              <a:gd name="connsiteY18" fmla="*/ 18288 h 18288"/>
              <a:gd name="connsiteX19" fmla="*/ 5515152 w 8818817"/>
              <a:gd name="connsiteY19" fmla="*/ 18288 h 18288"/>
              <a:gd name="connsiteX20" fmla="*/ 5013158 w 8818817"/>
              <a:gd name="connsiteY20" fmla="*/ 18288 h 18288"/>
              <a:gd name="connsiteX21" fmla="*/ 4158411 w 8818817"/>
              <a:gd name="connsiteY21" fmla="*/ 18288 h 18288"/>
              <a:gd name="connsiteX22" fmla="*/ 3480041 w 8818817"/>
              <a:gd name="connsiteY22" fmla="*/ 18288 h 18288"/>
              <a:gd name="connsiteX23" fmla="*/ 2978047 w 8818817"/>
              <a:gd name="connsiteY23" fmla="*/ 18288 h 18288"/>
              <a:gd name="connsiteX24" fmla="*/ 2299676 w 8818817"/>
              <a:gd name="connsiteY24" fmla="*/ 18288 h 18288"/>
              <a:gd name="connsiteX25" fmla="*/ 1885870 w 8818817"/>
              <a:gd name="connsiteY25" fmla="*/ 18288 h 18288"/>
              <a:gd name="connsiteX26" fmla="*/ 1472064 w 8818817"/>
              <a:gd name="connsiteY26" fmla="*/ 18288 h 18288"/>
              <a:gd name="connsiteX27" fmla="*/ 793694 w 8818817"/>
              <a:gd name="connsiteY27" fmla="*/ 18288 h 18288"/>
              <a:gd name="connsiteX28" fmla="*/ 0 w 8818817"/>
              <a:gd name="connsiteY28" fmla="*/ 18288 h 18288"/>
              <a:gd name="connsiteX29" fmla="*/ 0 w 8818817"/>
              <a:gd name="connsiteY29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818817" h="18288" fill="none" extrusionOk="0">
                <a:moveTo>
                  <a:pt x="0" y="0"/>
                </a:moveTo>
                <a:cubicBezTo>
                  <a:pt x="273863" y="-26650"/>
                  <a:pt x="402057" y="41797"/>
                  <a:pt x="590182" y="0"/>
                </a:cubicBezTo>
                <a:cubicBezTo>
                  <a:pt x="806284" y="-9428"/>
                  <a:pt x="1120215" y="-1386"/>
                  <a:pt x="1268553" y="0"/>
                </a:cubicBezTo>
                <a:cubicBezTo>
                  <a:pt x="1465309" y="-22494"/>
                  <a:pt x="1719857" y="43542"/>
                  <a:pt x="2035112" y="0"/>
                </a:cubicBezTo>
                <a:cubicBezTo>
                  <a:pt x="2399245" y="6747"/>
                  <a:pt x="2361163" y="-18680"/>
                  <a:pt x="2625294" y="0"/>
                </a:cubicBezTo>
                <a:cubicBezTo>
                  <a:pt x="2898816" y="34204"/>
                  <a:pt x="2975168" y="16766"/>
                  <a:pt x="3303665" y="0"/>
                </a:cubicBezTo>
                <a:cubicBezTo>
                  <a:pt x="3598321" y="4788"/>
                  <a:pt x="4026476" y="-185"/>
                  <a:pt x="4158411" y="0"/>
                </a:cubicBezTo>
                <a:cubicBezTo>
                  <a:pt x="4349610" y="-10398"/>
                  <a:pt x="4451355" y="-43660"/>
                  <a:pt x="4660406" y="0"/>
                </a:cubicBezTo>
                <a:cubicBezTo>
                  <a:pt x="4804951" y="43584"/>
                  <a:pt x="5121837" y="30508"/>
                  <a:pt x="5426964" y="0"/>
                </a:cubicBezTo>
                <a:cubicBezTo>
                  <a:pt x="5734175" y="15947"/>
                  <a:pt x="5742396" y="-3640"/>
                  <a:pt x="5928959" y="0"/>
                </a:cubicBezTo>
                <a:cubicBezTo>
                  <a:pt x="6135887" y="24491"/>
                  <a:pt x="6295895" y="23226"/>
                  <a:pt x="6607329" y="0"/>
                </a:cubicBezTo>
                <a:cubicBezTo>
                  <a:pt x="6925037" y="-14850"/>
                  <a:pt x="7195175" y="-45938"/>
                  <a:pt x="7373888" y="0"/>
                </a:cubicBezTo>
                <a:cubicBezTo>
                  <a:pt x="7553356" y="1116"/>
                  <a:pt x="7660441" y="-29124"/>
                  <a:pt x="7787694" y="0"/>
                </a:cubicBezTo>
                <a:cubicBezTo>
                  <a:pt x="7898898" y="9625"/>
                  <a:pt x="8038372" y="-15638"/>
                  <a:pt x="8201500" y="0"/>
                </a:cubicBezTo>
                <a:cubicBezTo>
                  <a:pt x="8395240" y="-11302"/>
                  <a:pt x="8637895" y="-15383"/>
                  <a:pt x="8818817" y="0"/>
                </a:cubicBezTo>
                <a:cubicBezTo>
                  <a:pt x="8818448" y="5317"/>
                  <a:pt x="8819602" y="8572"/>
                  <a:pt x="8818817" y="18288"/>
                </a:cubicBezTo>
                <a:cubicBezTo>
                  <a:pt x="8544526" y="35963"/>
                  <a:pt x="8328700" y="-28322"/>
                  <a:pt x="8052258" y="18288"/>
                </a:cubicBezTo>
                <a:cubicBezTo>
                  <a:pt x="7764964" y="49685"/>
                  <a:pt x="7623834" y="-6770"/>
                  <a:pt x="7373888" y="18288"/>
                </a:cubicBezTo>
                <a:cubicBezTo>
                  <a:pt x="7096019" y="51578"/>
                  <a:pt x="7006124" y="30551"/>
                  <a:pt x="6783705" y="18288"/>
                </a:cubicBezTo>
                <a:cubicBezTo>
                  <a:pt x="6513377" y="19151"/>
                  <a:pt x="6239599" y="89556"/>
                  <a:pt x="6017147" y="18288"/>
                </a:cubicBezTo>
                <a:cubicBezTo>
                  <a:pt x="5769979" y="-23729"/>
                  <a:pt x="5572867" y="39922"/>
                  <a:pt x="5338776" y="18288"/>
                </a:cubicBezTo>
                <a:cubicBezTo>
                  <a:pt x="5125187" y="-1512"/>
                  <a:pt x="4653550" y="-8757"/>
                  <a:pt x="4484029" y="18288"/>
                </a:cubicBezTo>
                <a:cubicBezTo>
                  <a:pt x="4278918" y="50023"/>
                  <a:pt x="3923894" y="-71335"/>
                  <a:pt x="3629282" y="18288"/>
                </a:cubicBezTo>
                <a:cubicBezTo>
                  <a:pt x="3320272" y="80035"/>
                  <a:pt x="3133401" y="36379"/>
                  <a:pt x="2862724" y="18288"/>
                </a:cubicBezTo>
                <a:cubicBezTo>
                  <a:pt x="2575330" y="17334"/>
                  <a:pt x="2457275" y="7092"/>
                  <a:pt x="2096165" y="18288"/>
                </a:cubicBezTo>
                <a:cubicBezTo>
                  <a:pt x="1721549" y="40615"/>
                  <a:pt x="1684808" y="-16162"/>
                  <a:pt x="1329606" y="18288"/>
                </a:cubicBezTo>
                <a:cubicBezTo>
                  <a:pt x="975164" y="46007"/>
                  <a:pt x="986153" y="22849"/>
                  <a:pt x="827612" y="18288"/>
                </a:cubicBezTo>
                <a:cubicBezTo>
                  <a:pt x="695281" y="-5040"/>
                  <a:pt x="385932" y="12209"/>
                  <a:pt x="0" y="18288"/>
                </a:cubicBezTo>
                <a:cubicBezTo>
                  <a:pt x="532" y="12083"/>
                  <a:pt x="1268" y="4711"/>
                  <a:pt x="0" y="0"/>
                </a:cubicBezTo>
                <a:close/>
              </a:path>
              <a:path w="8818817" h="18288" stroke="0" extrusionOk="0">
                <a:moveTo>
                  <a:pt x="0" y="0"/>
                </a:moveTo>
                <a:cubicBezTo>
                  <a:pt x="164092" y="21146"/>
                  <a:pt x="349581" y="-52781"/>
                  <a:pt x="590182" y="0"/>
                </a:cubicBezTo>
                <a:cubicBezTo>
                  <a:pt x="825719" y="11596"/>
                  <a:pt x="895487" y="19529"/>
                  <a:pt x="1003988" y="0"/>
                </a:cubicBezTo>
                <a:cubicBezTo>
                  <a:pt x="1094190" y="56753"/>
                  <a:pt x="1612082" y="10109"/>
                  <a:pt x="1858735" y="0"/>
                </a:cubicBezTo>
                <a:cubicBezTo>
                  <a:pt x="2177931" y="-47468"/>
                  <a:pt x="2285857" y="-13945"/>
                  <a:pt x="2448918" y="0"/>
                </a:cubicBezTo>
                <a:cubicBezTo>
                  <a:pt x="2649277" y="-7868"/>
                  <a:pt x="2877651" y="-29064"/>
                  <a:pt x="3039100" y="0"/>
                </a:cubicBezTo>
                <a:cubicBezTo>
                  <a:pt x="3224765" y="26825"/>
                  <a:pt x="3603359" y="20117"/>
                  <a:pt x="3893847" y="0"/>
                </a:cubicBezTo>
                <a:cubicBezTo>
                  <a:pt x="4167777" y="-10674"/>
                  <a:pt x="4272745" y="22397"/>
                  <a:pt x="4395841" y="0"/>
                </a:cubicBezTo>
                <a:cubicBezTo>
                  <a:pt x="4525412" y="-100938"/>
                  <a:pt x="4989136" y="-72813"/>
                  <a:pt x="5250588" y="0"/>
                </a:cubicBezTo>
                <a:cubicBezTo>
                  <a:pt x="5572149" y="37756"/>
                  <a:pt x="5800846" y="-17665"/>
                  <a:pt x="6105335" y="0"/>
                </a:cubicBezTo>
                <a:cubicBezTo>
                  <a:pt x="6450578" y="14116"/>
                  <a:pt x="6457580" y="-9956"/>
                  <a:pt x="6783705" y="0"/>
                </a:cubicBezTo>
                <a:cubicBezTo>
                  <a:pt x="7131651" y="14062"/>
                  <a:pt x="7234314" y="4467"/>
                  <a:pt x="7638452" y="0"/>
                </a:cubicBezTo>
                <a:cubicBezTo>
                  <a:pt x="8057251" y="-10554"/>
                  <a:pt x="7979543" y="24371"/>
                  <a:pt x="8228635" y="0"/>
                </a:cubicBezTo>
                <a:cubicBezTo>
                  <a:pt x="8473420" y="-37047"/>
                  <a:pt x="8654402" y="-7677"/>
                  <a:pt x="8818817" y="0"/>
                </a:cubicBezTo>
                <a:cubicBezTo>
                  <a:pt x="8818192" y="5840"/>
                  <a:pt x="8819265" y="11706"/>
                  <a:pt x="8818817" y="18288"/>
                </a:cubicBezTo>
                <a:cubicBezTo>
                  <a:pt x="8482114" y="-18566"/>
                  <a:pt x="8371202" y="13610"/>
                  <a:pt x="8140446" y="18288"/>
                </a:cubicBezTo>
                <a:cubicBezTo>
                  <a:pt x="7918404" y="59798"/>
                  <a:pt x="7768323" y="-10071"/>
                  <a:pt x="7462076" y="18288"/>
                </a:cubicBezTo>
                <a:cubicBezTo>
                  <a:pt x="7224040" y="58168"/>
                  <a:pt x="7040382" y="15280"/>
                  <a:pt x="6607329" y="18288"/>
                </a:cubicBezTo>
                <a:cubicBezTo>
                  <a:pt x="6185290" y="32663"/>
                  <a:pt x="6122381" y="34765"/>
                  <a:pt x="5928959" y="18288"/>
                </a:cubicBezTo>
                <a:cubicBezTo>
                  <a:pt x="5732613" y="-4499"/>
                  <a:pt x="5601762" y="-5215"/>
                  <a:pt x="5515152" y="18288"/>
                </a:cubicBezTo>
                <a:cubicBezTo>
                  <a:pt x="5419691" y="44193"/>
                  <a:pt x="5256500" y="5069"/>
                  <a:pt x="5013158" y="18288"/>
                </a:cubicBezTo>
                <a:cubicBezTo>
                  <a:pt x="4783292" y="-7679"/>
                  <a:pt x="4344027" y="47539"/>
                  <a:pt x="4158411" y="18288"/>
                </a:cubicBezTo>
                <a:cubicBezTo>
                  <a:pt x="4020954" y="-11920"/>
                  <a:pt x="3678249" y="41305"/>
                  <a:pt x="3480041" y="18288"/>
                </a:cubicBezTo>
                <a:cubicBezTo>
                  <a:pt x="3252074" y="18289"/>
                  <a:pt x="3210060" y="6464"/>
                  <a:pt x="2978047" y="18288"/>
                </a:cubicBezTo>
                <a:cubicBezTo>
                  <a:pt x="2778940" y="17312"/>
                  <a:pt x="2423275" y="-6412"/>
                  <a:pt x="2299676" y="18288"/>
                </a:cubicBezTo>
                <a:cubicBezTo>
                  <a:pt x="2151772" y="30258"/>
                  <a:pt x="2049402" y="35034"/>
                  <a:pt x="1885870" y="18288"/>
                </a:cubicBezTo>
                <a:cubicBezTo>
                  <a:pt x="1727479" y="11737"/>
                  <a:pt x="1628923" y="39614"/>
                  <a:pt x="1472064" y="18288"/>
                </a:cubicBezTo>
                <a:cubicBezTo>
                  <a:pt x="1306552" y="13190"/>
                  <a:pt x="1118815" y="14736"/>
                  <a:pt x="793694" y="18288"/>
                </a:cubicBezTo>
                <a:cubicBezTo>
                  <a:pt x="442695" y="22196"/>
                  <a:pt x="234358" y="58557"/>
                  <a:pt x="0" y="18288"/>
                </a:cubicBezTo>
                <a:cubicBezTo>
                  <a:pt x="-618" y="10544"/>
                  <a:pt x="-607" y="8771"/>
                  <a:pt x="0" y="0"/>
                </a:cubicBezTo>
                <a:close/>
              </a:path>
              <a:path w="8818817" h="18288" fill="none" stroke="0" extrusionOk="0">
                <a:moveTo>
                  <a:pt x="0" y="0"/>
                </a:moveTo>
                <a:cubicBezTo>
                  <a:pt x="238698" y="-39443"/>
                  <a:pt x="378567" y="30270"/>
                  <a:pt x="590182" y="0"/>
                </a:cubicBezTo>
                <a:cubicBezTo>
                  <a:pt x="807050" y="-11863"/>
                  <a:pt x="1106390" y="24973"/>
                  <a:pt x="1268553" y="0"/>
                </a:cubicBezTo>
                <a:cubicBezTo>
                  <a:pt x="1400719" y="-16178"/>
                  <a:pt x="1664032" y="61207"/>
                  <a:pt x="2035112" y="0"/>
                </a:cubicBezTo>
                <a:cubicBezTo>
                  <a:pt x="2389555" y="-426"/>
                  <a:pt x="2362615" y="-26412"/>
                  <a:pt x="2625294" y="0"/>
                </a:cubicBezTo>
                <a:cubicBezTo>
                  <a:pt x="2906188" y="30633"/>
                  <a:pt x="2982304" y="19624"/>
                  <a:pt x="3303665" y="0"/>
                </a:cubicBezTo>
                <a:cubicBezTo>
                  <a:pt x="3604528" y="-27117"/>
                  <a:pt x="3981819" y="-5691"/>
                  <a:pt x="4158411" y="0"/>
                </a:cubicBezTo>
                <a:cubicBezTo>
                  <a:pt x="4327972" y="-20771"/>
                  <a:pt x="4450161" y="405"/>
                  <a:pt x="4660406" y="0"/>
                </a:cubicBezTo>
                <a:cubicBezTo>
                  <a:pt x="4901155" y="45031"/>
                  <a:pt x="5177275" y="-3108"/>
                  <a:pt x="5426964" y="0"/>
                </a:cubicBezTo>
                <a:cubicBezTo>
                  <a:pt x="5733891" y="16979"/>
                  <a:pt x="5742714" y="61"/>
                  <a:pt x="5928959" y="0"/>
                </a:cubicBezTo>
                <a:cubicBezTo>
                  <a:pt x="6126059" y="14669"/>
                  <a:pt x="6278317" y="43464"/>
                  <a:pt x="6607329" y="0"/>
                </a:cubicBezTo>
                <a:cubicBezTo>
                  <a:pt x="6954874" y="5209"/>
                  <a:pt x="7204584" y="-6696"/>
                  <a:pt x="7373888" y="0"/>
                </a:cubicBezTo>
                <a:cubicBezTo>
                  <a:pt x="7569876" y="1340"/>
                  <a:pt x="7655799" y="-19888"/>
                  <a:pt x="7787694" y="0"/>
                </a:cubicBezTo>
                <a:cubicBezTo>
                  <a:pt x="7903264" y="10911"/>
                  <a:pt x="8022447" y="-18304"/>
                  <a:pt x="8201500" y="0"/>
                </a:cubicBezTo>
                <a:cubicBezTo>
                  <a:pt x="8360340" y="9305"/>
                  <a:pt x="8615188" y="-50651"/>
                  <a:pt x="8818817" y="0"/>
                </a:cubicBezTo>
                <a:cubicBezTo>
                  <a:pt x="8818370" y="5549"/>
                  <a:pt x="8818566" y="9980"/>
                  <a:pt x="8818817" y="18288"/>
                </a:cubicBezTo>
                <a:cubicBezTo>
                  <a:pt x="8531689" y="37984"/>
                  <a:pt x="8377143" y="15660"/>
                  <a:pt x="8052258" y="18288"/>
                </a:cubicBezTo>
                <a:cubicBezTo>
                  <a:pt x="7751190" y="46364"/>
                  <a:pt x="7655087" y="-18425"/>
                  <a:pt x="7373888" y="18288"/>
                </a:cubicBezTo>
                <a:cubicBezTo>
                  <a:pt x="7091457" y="66204"/>
                  <a:pt x="6985722" y="36257"/>
                  <a:pt x="6783705" y="18288"/>
                </a:cubicBezTo>
                <a:cubicBezTo>
                  <a:pt x="6586152" y="50830"/>
                  <a:pt x="6209505" y="58977"/>
                  <a:pt x="6017147" y="18288"/>
                </a:cubicBezTo>
                <a:cubicBezTo>
                  <a:pt x="5797672" y="-40069"/>
                  <a:pt x="5512120" y="35603"/>
                  <a:pt x="5338776" y="18288"/>
                </a:cubicBezTo>
                <a:cubicBezTo>
                  <a:pt x="5144309" y="10882"/>
                  <a:pt x="4670717" y="13725"/>
                  <a:pt x="4484029" y="18288"/>
                </a:cubicBezTo>
                <a:cubicBezTo>
                  <a:pt x="4280089" y="69246"/>
                  <a:pt x="3901612" y="-40022"/>
                  <a:pt x="3629282" y="18288"/>
                </a:cubicBezTo>
                <a:cubicBezTo>
                  <a:pt x="3345093" y="54709"/>
                  <a:pt x="3137333" y="-17239"/>
                  <a:pt x="2862724" y="18288"/>
                </a:cubicBezTo>
                <a:cubicBezTo>
                  <a:pt x="2611315" y="30518"/>
                  <a:pt x="2440527" y="-4769"/>
                  <a:pt x="2096165" y="18288"/>
                </a:cubicBezTo>
                <a:cubicBezTo>
                  <a:pt x="1739544" y="46225"/>
                  <a:pt x="1683636" y="-15538"/>
                  <a:pt x="1329606" y="18288"/>
                </a:cubicBezTo>
                <a:cubicBezTo>
                  <a:pt x="976404" y="46181"/>
                  <a:pt x="984813" y="23761"/>
                  <a:pt x="827612" y="18288"/>
                </a:cubicBezTo>
                <a:cubicBezTo>
                  <a:pt x="635035" y="-2215"/>
                  <a:pt x="421841" y="-25137"/>
                  <a:pt x="0" y="18288"/>
                </a:cubicBezTo>
                <a:cubicBezTo>
                  <a:pt x="197" y="11712"/>
                  <a:pt x="738" y="651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18817"/>
                      <a:gd name="connsiteY0" fmla="*/ 0 h 18288"/>
                      <a:gd name="connsiteX1" fmla="*/ 590182 w 8818817"/>
                      <a:gd name="connsiteY1" fmla="*/ 0 h 18288"/>
                      <a:gd name="connsiteX2" fmla="*/ 1268553 w 8818817"/>
                      <a:gd name="connsiteY2" fmla="*/ 0 h 18288"/>
                      <a:gd name="connsiteX3" fmla="*/ 2035112 w 8818817"/>
                      <a:gd name="connsiteY3" fmla="*/ 0 h 18288"/>
                      <a:gd name="connsiteX4" fmla="*/ 2625294 w 8818817"/>
                      <a:gd name="connsiteY4" fmla="*/ 0 h 18288"/>
                      <a:gd name="connsiteX5" fmla="*/ 3303665 w 8818817"/>
                      <a:gd name="connsiteY5" fmla="*/ 0 h 18288"/>
                      <a:gd name="connsiteX6" fmla="*/ 4158411 w 8818817"/>
                      <a:gd name="connsiteY6" fmla="*/ 0 h 18288"/>
                      <a:gd name="connsiteX7" fmla="*/ 4660406 w 8818817"/>
                      <a:gd name="connsiteY7" fmla="*/ 0 h 18288"/>
                      <a:gd name="connsiteX8" fmla="*/ 5426964 w 8818817"/>
                      <a:gd name="connsiteY8" fmla="*/ 0 h 18288"/>
                      <a:gd name="connsiteX9" fmla="*/ 5928959 w 8818817"/>
                      <a:gd name="connsiteY9" fmla="*/ 0 h 18288"/>
                      <a:gd name="connsiteX10" fmla="*/ 6607329 w 8818817"/>
                      <a:gd name="connsiteY10" fmla="*/ 0 h 18288"/>
                      <a:gd name="connsiteX11" fmla="*/ 7373888 w 8818817"/>
                      <a:gd name="connsiteY11" fmla="*/ 0 h 18288"/>
                      <a:gd name="connsiteX12" fmla="*/ 7787694 w 8818817"/>
                      <a:gd name="connsiteY12" fmla="*/ 0 h 18288"/>
                      <a:gd name="connsiteX13" fmla="*/ 8201500 w 8818817"/>
                      <a:gd name="connsiteY13" fmla="*/ 0 h 18288"/>
                      <a:gd name="connsiteX14" fmla="*/ 8818817 w 8818817"/>
                      <a:gd name="connsiteY14" fmla="*/ 0 h 18288"/>
                      <a:gd name="connsiteX15" fmla="*/ 8818817 w 8818817"/>
                      <a:gd name="connsiteY15" fmla="*/ 18288 h 18288"/>
                      <a:gd name="connsiteX16" fmla="*/ 8052258 w 8818817"/>
                      <a:gd name="connsiteY16" fmla="*/ 18288 h 18288"/>
                      <a:gd name="connsiteX17" fmla="*/ 7373888 w 8818817"/>
                      <a:gd name="connsiteY17" fmla="*/ 18288 h 18288"/>
                      <a:gd name="connsiteX18" fmla="*/ 6783705 w 8818817"/>
                      <a:gd name="connsiteY18" fmla="*/ 18288 h 18288"/>
                      <a:gd name="connsiteX19" fmla="*/ 6017147 w 8818817"/>
                      <a:gd name="connsiteY19" fmla="*/ 18288 h 18288"/>
                      <a:gd name="connsiteX20" fmla="*/ 5338776 w 8818817"/>
                      <a:gd name="connsiteY20" fmla="*/ 18288 h 18288"/>
                      <a:gd name="connsiteX21" fmla="*/ 4484029 w 8818817"/>
                      <a:gd name="connsiteY21" fmla="*/ 18288 h 18288"/>
                      <a:gd name="connsiteX22" fmla="*/ 3629282 w 8818817"/>
                      <a:gd name="connsiteY22" fmla="*/ 18288 h 18288"/>
                      <a:gd name="connsiteX23" fmla="*/ 2862724 w 8818817"/>
                      <a:gd name="connsiteY23" fmla="*/ 18288 h 18288"/>
                      <a:gd name="connsiteX24" fmla="*/ 2096165 w 8818817"/>
                      <a:gd name="connsiteY24" fmla="*/ 18288 h 18288"/>
                      <a:gd name="connsiteX25" fmla="*/ 1329606 w 8818817"/>
                      <a:gd name="connsiteY25" fmla="*/ 18288 h 18288"/>
                      <a:gd name="connsiteX26" fmla="*/ 827612 w 8818817"/>
                      <a:gd name="connsiteY26" fmla="*/ 18288 h 18288"/>
                      <a:gd name="connsiteX27" fmla="*/ 0 w 8818817"/>
                      <a:gd name="connsiteY27" fmla="*/ 18288 h 18288"/>
                      <a:gd name="connsiteX28" fmla="*/ 0 w 8818817"/>
                      <a:gd name="connsiteY28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8818817" h="18288" fill="none" extrusionOk="0">
                        <a:moveTo>
                          <a:pt x="0" y="0"/>
                        </a:moveTo>
                        <a:cubicBezTo>
                          <a:pt x="262949" y="-24484"/>
                          <a:pt x="408099" y="19186"/>
                          <a:pt x="590182" y="0"/>
                        </a:cubicBezTo>
                        <a:cubicBezTo>
                          <a:pt x="772265" y="-19186"/>
                          <a:pt x="1128088" y="24283"/>
                          <a:pt x="1268553" y="0"/>
                        </a:cubicBezTo>
                        <a:cubicBezTo>
                          <a:pt x="1409018" y="-24283"/>
                          <a:pt x="1675537" y="-2382"/>
                          <a:pt x="2035112" y="0"/>
                        </a:cubicBezTo>
                        <a:cubicBezTo>
                          <a:pt x="2394687" y="2382"/>
                          <a:pt x="2356878" y="-29153"/>
                          <a:pt x="2625294" y="0"/>
                        </a:cubicBezTo>
                        <a:cubicBezTo>
                          <a:pt x="2893710" y="29153"/>
                          <a:pt x="2980335" y="23676"/>
                          <a:pt x="3303665" y="0"/>
                        </a:cubicBezTo>
                        <a:cubicBezTo>
                          <a:pt x="3626995" y="-23676"/>
                          <a:pt x="3985693" y="-9338"/>
                          <a:pt x="4158411" y="0"/>
                        </a:cubicBezTo>
                        <a:cubicBezTo>
                          <a:pt x="4331129" y="9338"/>
                          <a:pt x="4464707" y="-19810"/>
                          <a:pt x="4660406" y="0"/>
                        </a:cubicBezTo>
                        <a:cubicBezTo>
                          <a:pt x="4856105" y="19810"/>
                          <a:pt x="5118656" y="-17202"/>
                          <a:pt x="5426964" y="0"/>
                        </a:cubicBezTo>
                        <a:cubicBezTo>
                          <a:pt x="5735272" y="17202"/>
                          <a:pt x="5740585" y="-1680"/>
                          <a:pt x="5928959" y="0"/>
                        </a:cubicBezTo>
                        <a:cubicBezTo>
                          <a:pt x="6117333" y="1680"/>
                          <a:pt x="6276034" y="19821"/>
                          <a:pt x="6607329" y="0"/>
                        </a:cubicBezTo>
                        <a:cubicBezTo>
                          <a:pt x="6938624" y="-19821"/>
                          <a:pt x="7196011" y="-17197"/>
                          <a:pt x="7373888" y="0"/>
                        </a:cubicBezTo>
                        <a:cubicBezTo>
                          <a:pt x="7551765" y="17197"/>
                          <a:pt x="7653231" y="-7809"/>
                          <a:pt x="7787694" y="0"/>
                        </a:cubicBezTo>
                        <a:cubicBezTo>
                          <a:pt x="7922157" y="7809"/>
                          <a:pt x="8034668" y="-9872"/>
                          <a:pt x="8201500" y="0"/>
                        </a:cubicBezTo>
                        <a:cubicBezTo>
                          <a:pt x="8368332" y="9872"/>
                          <a:pt x="8632688" y="-14979"/>
                          <a:pt x="8818817" y="0"/>
                        </a:cubicBezTo>
                        <a:cubicBezTo>
                          <a:pt x="8818363" y="5645"/>
                          <a:pt x="8819349" y="9523"/>
                          <a:pt x="8818817" y="18288"/>
                        </a:cubicBezTo>
                        <a:cubicBezTo>
                          <a:pt x="8551109" y="3260"/>
                          <a:pt x="8353010" y="-2273"/>
                          <a:pt x="8052258" y="18288"/>
                        </a:cubicBezTo>
                        <a:cubicBezTo>
                          <a:pt x="7751506" y="38849"/>
                          <a:pt x="7645787" y="-12908"/>
                          <a:pt x="7373888" y="18288"/>
                        </a:cubicBezTo>
                        <a:cubicBezTo>
                          <a:pt x="7101989" y="49484"/>
                          <a:pt x="7006216" y="35164"/>
                          <a:pt x="6783705" y="18288"/>
                        </a:cubicBezTo>
                        <a:cubicBezTo>
                          <a:pt x="6561194" y="1412"/>
                          <a:pt x="6242780" y="41430"/>
                          <a:pt x="6017147" y="18288"/>
                        </a:cubicBezTo>
                        <a:cubicBezTo>
                          <a:pt x="5791514" y="-4854"/>
                          <a:pt x="5547049" y="37580"/>
                          <a:pt x="5338776" y="18288"/>
                        </a:cubicBezTo>
                        <a:cubicBezTo>
                          <a:pt x="5130503" y="-1004"/>
                          <a:pt x="4682339" y="-21368"/>
                          <a:pt x="4484029" y="18288"/>
                        </a:cubicBezTo>
                        <a:cubicBezTo>
                          <a:pt x="4285719" y="57944"/>
                          <a:pt x="3919544" y="-16230"/>
                          <a:pt x="3629282" y="18288"/>
                        </a:cubicBezTo>
                        <a:cubicBezTo>
                          <a:pt x="3339020" y="52806"/>
                          <a:pt x="3139217" y="21861"/>
                          <a:pt x="2862724" y="18288"/>
                        </a:cubicBezTo>
                        <a:cubicBezTo>
                          <a:pt x="2586231" y="14715"/>
                          <a:pt x="2452030" y="-7293"/>
                          <a:pt x="2096165" y="18288"/>
                        </a:cubicBezTo>
                        <a:cubicBezTo>
                          <a:pt x="1740300" y="43869"/>
                          <a:pt x="1684998" y="-11250"/>
                          <a:pt x="1329606" y="18288"/>
                        </a:cubicBezTo>
                        <a:cubicBezTo>
                          <a:pt x="974214" y="47826"/>
                          <a:pt x="984120" y="24964"/>
                          <a:pt x="827612" y="18288"/>
                        </a:cubicBezTo>
                        <a:cubicBezTo>
                          <a:pt x="671104" y="11612"/>
                          <a:pt x="371122" y="24736"/>
                          <a:pt x="0" y="18288"/>
                        </a:cubicBezTo>
                        <a:cubicBezTo>
                          <a:pt x="442" y="11574"/>
                          <a:pt x="380" y="5542"/>
                          <a:pt x="0" y="0"/>
                        </a:cubicBezTo>
                        <a:close/>
                      </a:path>
                      <a:path w="8818817" h="18288" stroke="0" extrusionOk="0">
                        <a:moveTo>
                          <a:pt x="0" y="0"/>
                        </a:moveTo>
                        <a:cubicBezTo>
                          <a:pt x="155868" y="20640"/>
                          <a:pt x="352919" y="-11406"/>
                          <a:pt x="590182" y="0"/>
                        </a:cubicBezTo>
                        <a:cubicBezTo>
                          <a:pt x="827445" y="11406"/>
                          <a:pt x="886816" y="8962"/>
                          <a:pt x="1003988" y="0"/>
                        </a:cubicBezTo>
                        <a:cubicBezTo>
                          <a:pt x="1121160" y="-8962"/>
                          <a:pt x="1545340" y="33549"/>
                          <a:pt x="1858735" y="0"/>
                        </a:cubicBezTo>
                        <a:cubicBezTo>
                          <a:pt x="2172130" y="-33549"/>
                          <a:pt x="2267590" y="-22008"/>
                          <a:pt x="2448918" y="0"/>
                        </a:cubicBezTo>
                        <a:cubicBezTo>
                          <a:pt x="2630246" y="22008"/>
                          <a:pt x="2864828" y="-24787"/>
                          <a:pt x="3039100" y="0"/>
                        </a:cubicBezTo>
                        <a:cubicBezTo>
                          <a:pt x="3213372" y="24787"/>
                          <a:pt x="3602095" y="3979"/>
                          <a:pt x="3893847" y="0"/>
                        </a:cubicBezTo>
                        <a:cubicBezTo>
                          <a:pt x="4185599" y="-3979"/>
                          <a:pt x="4264447" y="22944"/>
                          <a:pt x="4395841" y="0"/>
                        </a:cubicBezTo>
                        <a:cubicBezTo>
                          <a:pt x="4527235" y="-22944"/>
                          <a:pt x="4932153" y="-31476"/>
                          <a:pt x="5250588" y="0"/>
                        </a:cubicBezTo>
                        <a:cubicBezTo>
                          <a:pt x="5569023" y="31476"/>
                          <a:pt x="5762744" y="-16835"/>
                          <a:pt x="6105335" y="0"/>
                        </a:cubicBezTo>
                        <a:cubicBezTo>
                          <a:pt x="6447926" y="16835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225080" y="12464"/>
                          <a:pt x="7638452" y="0"/>
                        </a:cubicBezTo>
                        <a:cubicBezTo>
                          <a:pt x="8051824" y="-12464"/>
                          <a:pt x="7979154" y="26680"/>
                          <a:pt x="8228635" y="0"/>
                        </a:cubicBezTo>
                        <a:cubicBezTo>
                          <a:pt x="8478116" y="-26680"/>
                          <a:pt x="8652882" y="-19086"/>
                          <a:pt x="8818817" y="0"/>
                        </a:cubicBezTo>
                        <a:cubicBezTo>
                          <a:pt x="8818446" y="5901"/>
                          <a:pt x="8819300" y="12662"/>
                          <a:pt x="8818817" y="18288"/>
                        </a:cubicBezTo>
                        <a:cubicBezTo>
                          <a:pt x="8502052" y="-1274"/>
                          <a:pt x="8388992" y="-7334"/>
                          <a:pt x="8140446" y="18288"/>
                        </a:cubicBezTo>
                        <a:cubicBezTo>
                          <a:pt x="7891900" y="43910"/>
                          <a:pt x="7737061" y="-5568"/>
                          <a:pt x="7462076" y="18288"/>
                        </a:cubicBezTo>
                        <a:cubicBezTo>
                          <a:pt x="7187091" y="42144"/>
                          <a:pt x="7028207" y="7419"/>
                          <a:pt x="6607329" y="18288"/>
                        </a:cubicBezTo>
                        <a:cubicBezTo>
                          <a:pt x="6186451" y="29157"/>
                          <a:pt x="6117632" y="37478"/>
                          <a:pt x="5928959" y="18288"/>
                        </a:cubicBezTo>
                        <a:cubicBezTo>
                          <a:pt x="5740286" y="-902"/>
                          <a:pt x="5608778" y="5914"/>
                          <a:pt x="5515152" y="18288"/>
                        </a:cubicBezTo>
                        <a:cubicBezTo>
                          <a:pt x="5421526" y="30662"/>
                          <a:pt x="5252736" y="1939"/>
                          <a:pt x="5013158" y="18288"/>
                        </a:cubicBezTo>
                        <a:cubicBezTo>
                          <a:pt x="4773580" y="34637"/>
                          <a:pt x="4338101" y="58213"/>
                          <a:pt x="4158411" y="18288"/>
                        </a:cubicBezTo>
                        <a:cubicBezTo>
                          <a:pt x="3978721" y="-21637"/>
                          <a:pt x="3703738" y="25847"/>
                          <a:pt x="3480041" y="18288"/>
                        </a:cubicBezTo>
                        <a:cubicBezTo>
                          <a:pt x="3256344" y="10730"/>
                          <a:pt x="3205512" y="5626"/>
                          <a:pt x="2978047" y="18288"/>
                        </a:cubicBezTo>
                        <a:cubicBezTo>
                          <a:pt x="2750582" y="30950"/>
                          <a:pt x="2441746" y="20556"/>
                          <a:pt x="2299676" y="18288"/>
                        </a:cubicBezTo>
                        <a:cubicBezTo>
                          <a:pt x="2157606" y="16020"/>
                          <a:pt x="2041618" y="25186"/>
                          <a:pt x="1885870" y="18288"/>
                        </a:cubicBezTo>
                        <a:cubicBezTo>
                          <a:pt x="1730122" y="11390"/>
                          <a:pt x="1627720" y="25122"/>
                          <a:pt x="1472064" y="18288"/>
                        </a:cubicBezTo>
                        <a:cubicBezTo>
                          <a:pt x="1316408" y="11454"/>
                          <a:pt x="1120304" y="8586"/>
                          <a:pt x="793694" y="18288"/>
                        </a:cubicBezTo>
                        <a:cubicBezTo>
                          <a:pt x="467084" y="27991"/>
                          <a:pt x="273083" y="36665"/>
                          <a:pt x="0" y="18288"/>
                        </a:cubicBezTo>
                        <a:cubicBezTo>
                          <a:pt x="-734" y="10935"/>
                          <a:pt x="-262" y="897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37C15-5D56-8C76-7ED3-7786D6E42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929384"/>
            <a:ext cx="8543925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Taxes</a:t>
            </a:r>
          </a:p>
          <a:p>
            <a:r>
              <a:rPr lang="en-US" sz="2000" dirty="0"/>
              <a:t>taxes are progressive, meaning that higher income households pay proportionally more than lower income households</a:t>
            </a:r>
          </a:p>
          <a:p>
            <a:pPr marL="0" indent="0">
              <a:buNone/>
            </a:pPr>
            <a:r>
              <a:rPr lang="en-US" sz="2000" b="1" dirty="0"/>
              <a:t>Benefits</a:t>
            </a:r>
          </a:p>
          <a:p>
            <a:r>
              <a:rPr lang="en-US" sz="2000" dirty="0"/>
              <a:t>means-tested benefits provide support to low income households</a:t>
            </a:r>
          </a:p>
          <a:p>
            <a:pPr marL="0" indent="0">
              <a:buNone/>
            </a:pPr>
            <a:r>
              <a:rPr lang="en-US" sz="2000" b="1" dirty="0"/>
              <a:t>Spending</a:t>
            </a:r>
          </a:p>
          <a:p>
            <a:r>
              <a:rPr lang="en-US" sz="2000" dirty="0"/>
              <a:t>many forms of government spending, such as healthcare and education, provide universal benefits that support everyone, but typically are of more value to lower income households</a:t>
            </a:r>
          </a:p>
        </p:txBody>
      </p:sp>
    </p:spTree>
    <p:extLst>
      <p:ext uri="{BB962C8B-B14F-4D97-AF65-F5344CB8AC3E}">
        <p14:creationId xmlns:p14="http://schemas.microsoft.com/office/powerpoint/2010/main" val="1499745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352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32761F-1DAE-B818-C8E6-EFDD084C550A}"/>
              </a:ext>
            </a:extLst>
          </p:cNvPr>
          <p:cNvSpPr txBox="1"/>
          <p:nvPr/>
        </p:nvSpPr>
        <p:spPr>
          <a:xfrm>
            <a:off x="681037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﻿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Policy redistributes from rich to poor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591" y="1677373"/>
            <a:ext cx="8818817" cy="18288"/>
          </a:xfrm>
          <a:custGeom>
            <a:avLst/>
            <a:gdLst>
              <a:gd name="connsiteX0" fmla="*/ 0 w 8818817"/>
              <a:gd name="connsiteY0" fmla="*/ 0 h 18288"/>
              <a:gd name="connsiteX1" fmla="*/ 590182 w 8818817"/>
              <a:gd name="connsiteY1" fmla="*/ 0 h 18288"/>
              <a:gd name="connsiteX2" fmla="*/ 1268553 w 8818817"/>
              <a:gd name="connsiteY2" fmla="*/ 0 h 18288"/>
              <a:gd name="connsiteX3" fmla="*/ 2035112 w 8818817"/>
              <a:gd name="connsiteY3" fmla="*/ 0 h 18288"/>
              <a:gd name="connsiteX4" fmla="*/ 2625294 w 8818817"/>
              <a:gd name="connsiteY4" fmla="*/ 0 h 18288"/>
              <a:gd name="connsiteX5" fmla="*/ 3303665 w 8818817"/>
              <a:gd name="connsiteY5" fmla="*/ 0 h 18288"/>
              <a:gd name="connsiteX6" fmla="*/ 4158411 w 8818817"/>
              <a:gd name="connsiteY6" fmla="*/ 0 h 18288"/>
              <a:gd name="connsiteX7" fmla="*/ 4660406 w 8818817"/>
              <a:gd name="connsiteY7" fmla="*/ 0 h 18288"/>
              <a:gd name="connsiteX8" fmla="*/ 5426964 w 8818817"/>
              <a:gd name="connsiteY8" fmla="*/ 0 h 18288"/>
              <a:gd name="connsiteX9" fmla="*/ 5928959 w 8818817"/>
              <a:gd name="connsiteY9" fmla="*/ 0 h 18288"/>
              <a:gd name="connsiteX10" fmla="*/ 6607329 w 8818817"/>
              <a:gd name="connsiteY10" fmla="*/ 0 h 18288"/>
              <a:gd name="connsiteX11" fmla="*/ 7373888 w 8818817"/>
              <a:gd name="connsiteY11" fmla="*/ 0 h 18288"/>
              <a:gd name="connsiteX12" fmla="*/ 7787694 w 8818817"/>
              <a:gd name="connsiteY12" fmla="*/ 0 h 18288"/>
              <a:gd name="connsiteX13" fmla="*/ 8201500 w 8818817"/>
              <a:gd name="connsiteY13" fmla="*/ 0 h 18288"/>
              <a:gd name="connsiteX14" fmla="*/ 8818817 w 8818817"/>
              <a:gd name="connsiteY14" fmla="*/ 0 h 18288"/>
              <a:gd name="connsiteX15" fmla="*/ 8818817 w 8818817"/>
              <a:gd name="connsiteY15" fmla="*/ 18288 h 18288"/>
              <a:gd name="connsiteX16" fmla="*/ 8052258 w 8818817"/>
              <a:gd name="connsiteY16" fmla="*/ 18288 h 18288"/>
              <a:gd name="connsiteX17" fmla="*/ 7373888 w 8818817"/>
              <a:gd name="connsiteY17" fmla="*/ 18288 h 18288"/>
              <a:gd name="connsiteX18" fmla="*/ 6783705 w 8818817"/>
              <a:gd name="connsiteY18" fmla="*/ 18288 h 18288"/>
              <a:gd name="connsiteX19" fmla="*/ 6017147 w 8818817"/>
              <a:gd name="connsiteY19" fmla="*/ 18288 h 18288"/>
              <a:gd name="connsiteX20" fmla="*/ 5338776 w 8818817"/>
              <a:gd name="connsiteY20" fmla="*/ 18288 h 18288"/>
              <a:gd name="connsiteX21" fmla="*/ 4484029 w 8818817"/>
              <a:gd name="connsiteY21" fmla="*/ 18288 h 18288"/>
              <a:gd name="connsiteX22" fmla="*/ 3629282 w 8818817"/>
              <a:gd name="connsiteY22" fmla="*/ 18288 h 18288"/>
              <a:gd name="connsiteX23" fmla="*/ 2862724 w 8818817"/>
              <a:gd name="connsiteY23" fmla="*/ 18288 h 18288"/>
              <a:gd name="connsiteX24" fmla="*/ 2096165 w 8818817"/>
              <a:gd name="connsiteY24" fmla="*/ 18288 h 18288"/>
              <a:gd name="connsiteX25" fmla="*/ 1329606 w 8818817"/>
              <a:gd name="connsiteY25" fmla="*/ 18288 h 18288"/>
              <a:gd name="connsiteX26" fmla="*/ 827612 w 8818817"/>
              <a:gd name="connsiteY26" fmla="*/ 18288 h 18288"/>
              <a:gd name="connsiteX27" fmla="*/ 0 w 8818817"/>
              <a:gd name="connsiteY27" fmla="*/ 18288 h 18288"/>
              <a:gd name="connsiteX28" fmla="*/ 0 w 8818817"/>
              <a:gd name="connsiteY28" fmla="*/ 0 h 18288"/>
              <a:gd name="connsiteX0" fmla="*/ 0 w 8818817"/>
              <a:gd name="connsiteY0" fmla="*/ 0 h 18288"/>
              <a:gd name="connsiteX1" fmla="*/ 590182 w 8818817"/>
              <a:gd name="connsiteY1" fmla="*/ 0 h 18288"/>
              <a:gd name="connsiteX2" fmla="*/ 1003988 w 8818817"/>
              <a:gd name="connsiteY2" fmla="*/ 0 h 18288"/>
              <a:gd name="connsiteX3" fmla="*/ 1858735 w 8818817"/>
              <a:gd name="connsiteY3" fmla="*/ 0 h 18288"/>
              <a:gd name="connsiteX4" fmla="*/ 2448918 w 8818817"/>
              <a:gd name="connsiteY4" fmla="*/ 0 h 18288"/>
              <a:gd name="connsiteX5" fmla="*/ 3039100 w 8818817"/>
              <a:gd name="connsiteY5" fmla="*/ 0 h 18288"/>
              <a:gd name="connsiteX6" fmla="*/ 3893847 w 8818817"/>
              <a:gd name="connsiteY6" fmla="*/ 0 h 18288"/>
              <a:gd name="connsiteX7" fmla="*/ 4395841 w 8818817"/>
              <a:gd name="connsiteY7" fmla="*/ 0 h 18288"/>
              <a:gd name="connsiteX8" fmla="*/ 5250588 w 8818817"/>
              <a:gd name="connsiteY8" fmla="*/ 0 h 18288"/>
              <a:gd name="connsiteX9" fmla="*/ 6105335 w 8818817"/>
              <a:gd name="connsiteY9" fmla="*/ 0 h 18288"/>
              <a:gd name="connsiteX10" fmla="*/ 6783705 w 8818817"/>
              <a:gd name="connsiteY10" fmla="*/ 0 h 18288"/>
              <a:gd name="connsiteX11" fmla="*/ 7638452 w 8818817"/>
              <a:gd name="connsiteY11" fmla="*/ 0 h 18288"/>
              <a:gd name="connsiteX12" fmla="*/ 8228635 w 8818817"/>
              <a:gd name="connsiteY12" fmla="*/ 0 h 18288"/>
              <a:gd name="connsiteX13" fmla="*/ 8818817 w 8818817"/>
              <a:gd name="connsiteY13" fmla="*/ 0 h 18288"/>
              <a:gd name="connsiteX14" fmla="*/ 8818817 w 8818817"/>
              <a:gd name="connsiteY14" fmla="*/ 18288 h 18288"/>
              <a:gd name="connsiteX15" fmla="*/ 8140446 w 8818817"/>
              <a:gd name="connsiteY15" fmla="*/ 18288 h 18288"/>
              <a:gd name="connsiteX16" fmla="*/ 7462076 w 8818817"/>
              <a:gd name="connsiteY16" fmla="*/ 18288 h 18288"/>
              <a:gd name="connsiteX17" fmla="*/ 6607329 w 8818817"/>
              <a:gd name="connsiteY17" fmla="*/ 18288 h 18288"/>
              <a:gd name="connsiteX18" fmla="*/ 5928959 w 8818817"/>
              <a:gd name="connsiteY18" fmla="*/ 18288 h 18288"/>
              <a:gd name="connsiteX19" fmla="*/ 5515152 w 8818817"/>
              <a:gd name="connsiteY19" fmla="*/ 18288 h 18288"/>
              <a:gd name="connsiteX20" fmla="*/ 5013158 w 8818817"/>
              <a:gd name="connsiteY20" fmla="*/ 18288 h 18288"/>
              <a:gd name="connsiteX21" fmla="*/ 4158411 w 8818817"/>
              <a:gd name="connsiteY21" fmla="*/ 18288 h 18288"/>
              <a:gd name="connsiteX22" fmla="*/ 3480041 w 8818817"/>
              <a:gd name="connsiteY22" fmla="*/ 18288 h 18288"/>
              <a:gd name="connsiteX23" fmla="*/ 2978047 w 8818817"/>
              <a:gd name="connsiteY23" fmla="*/ 18288 h 18288"/>
              <a:gd name="connsiteX24" fmla="*/ 2299676 w 8818817"/>
              <a:gd name="connsiteY24" fmla="*/ 18288 h 18288"/>
              <a:gd name="connsiteX25" fmla="*/ 1885870 w 8818817"/>
              <a:gd name="connsiteY25" fmla="*/ 18288 h 18288"/>
              <a:gd name="connsiteX26" fmla="*/ 1472064 w 8818817"/>
              <a:gd name="connsiteY26" fmla="*/ 18288 h 18288"/>
              <a:gd name="connsiteX27" fmla="*/ 793694 w 8818817"/>
              <a:gd name="connsiteY27" fmla="*/ 18288 h 18288"/>
              <a:gd name="connsiteX28" fmla="*/ 0 w 8818817"/>
              <a:gd name="connsiteY28" fmla="*/ 18288 h 18288"/>
              <a:gd name="connsiteX29" fmla="*/ 0 w 8818817"/>
              <a:gd name="connsiteY29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818817" h="18288" fill="none" extrusionOk="0">
                <a:moveTo>
                  <a:pt x="0" y="0"/>
                </a:moveTo>
                <a:cubicBezTo>
                  <a:pt x="273863" y="-26650"/>
                  <a:pt x="402057" y="41797"/>
                  <a:pt x="590182" y="0"/>
                </a:cubicBezTo>
                <a:cubicBezTo>
                  <a:pt x="806284" y="-9428"/>
                  <a:pt x="1120215" y="-1386"/>
                  <a:pt x="1268553" y="0"/>
                </a:cubicBezTo>
                <a:cubicBezTo>
                  <a:pt x="1465309" y="-22494"/>
                  <a:pt x="1719857" y="43542"/>
                  <a:pt x="2035112" y="0"/>
                </a:cubicBezTo>
                <a:cubicBezTo>
                  <a:pt x="2399245" y="6747"/>
                  <a:pt x="2361163" y="-18680"/>
                  <a:pt x="2625294" y="0"/>
                </a:cubicBezTo>
                <a:cubicBezTo>
                  <a:pt x="2898816" y="34204"/>
                  <a:pt x="2975168" y="16766"/>
                  <a:pt x="3303665" y="0"/>
                </a:cubicBezTo>
                <a:cubicBezTo>
                  <a:pt x="3598321" y="4788"/>
                  <a:pt x="4026476" y="-185"/>
                  <a:pt x="4158411" y="0"/>
                </a:cubicBezTo>
                <a:cubicBezTo>
                  <a:pt x="4349610" y="-10398"/>
                  <a:pt x="4451355" y="-43660"/>
                  <a:pt x="4660406" y="0"/>
                </a:cubicBezTo>
                <a:cubicBezTo>
                  <a:pt x="4804951" y="43584"/>
                  <a:pt x="5121837" y="30508"/>
                  <a:pt x="5426964" y="0"/>
                </a:cubicBezTo>
                <a:cubicBezTo>
                  <a:pt x="5734175" y="15947"/>
                  <a:pt x="5742396" y="-3640"/>
                  <a:pt x="5928959" y="0"/>
                </a:cubicBezTo>
                <a:cubicBezTo>
                  <a:pt x="6135887" y="24491"/>
                  <a:pt x="6295895" y="23226"/>
                  <a:pt x="6607329" y="0"/>
                </a:cubicBezTo>
                <a:cubicBezTo>
                  <a:pt x="6925037" y="-14850"/>
                  <a:pt x="7195175" y="-45938"/>
                  <a:pt x="7373888" y="0"/>
                </a:cubicBezTo>
                <a:cubicBezTo>
                  <a:pt x="7553356" y="1116"/>
                  <a:pt x="7660441" y="-29124"/>
                  <a:pt x="7787694" y="0"/>
                </a:cubicBezTo>
                <a:cubicBezTo>
                  <a:pt x="7898898" y="9625"/>
                  <a:pt x="8038372" y="-15638"/>
                  <a:pt x="8201500" y="0"/>
                </a:cubicBezTo>
                <a:cubicBezTo>
                  <a:pt x="8395240" y="-11302"/>
                  <a:pt x="8637895" y="-15383"/>
                  <a:pt x="8818817" y="0"/>
                </a:cubicBezTo>
                <a:cubicBezTo>
                  <a:pt x="8818448" y="5317"/>
                  <a:pt x="8819602" y="8572"/>
                  <a:pt x="8818817" y="18288"/>
                </a:cubicBezTo>
                <a:cubicBezTo>
                  <a:pt x="8544526" y="35963"/>
                  <a:pt x="8328700" y="-28322"/>
                  <a:pt x="8052258" y="18288"/>
                </a:cubicBezTo>
                <a:cubicBezTo>
                  <a:pt x="7764964" y="49685"/>
                  <a:pt x="7623834" y="-6770"/>
                  <a:pt x="7373888" y="18288"/>
                </a:cubicBezTo>
                <a:cubicBezTo>
                  <a:pt x="7096019" y="51578"/>
                  <a:pt x="7006124" y="30551"/>
                  <a:pt x="6783705" y="18288"/>
                </a:cubicBezTo>
                <a:cubicBezTo>
                  <a:pt x="6513377" y="19151"/>
                  <a:pt x="6239599" y="89556"/>
                  <a:pt x="6017147" y="18288"/>
                </a:cubicBezTo>
                <a:cubicBezTo>
                  <a:pt x="5769979" y="-23729"/>
                  <a:pt x="5572867" y="39922"/>
                  <a:pt x="5338776" y="18288"/>
                </a:cubicBezTo>
                <a:cubicBezTo>
                  <a:pt x="5125187" y="-1512"/>
                  <a:pt x="4653550" y="-8757"/>
                  <a:pt x="4484029" y="18288"/>
                </a:cubicBezTo>
                <a:cubicBezTo>
                  <a:pt x="4278918" y="50023"/>
                  <a:pt x="3923894" y="-71335"/>
                  <a:pt x="3629282" y="18288"/>
                </a:cubicBezTo>
                <a:cubicBezTo>
                  <a:pt x="3320272" y="80035"/>
                  <a:pt x="3133401" y="36379"/>
                  <a:pt x="2862724" y="18288"/>
                </a:cubicBezTo>
                <a:cubicBezTo>
                  <a:pt x="2575330" y="17334"/>
                  <a:pt x="2457275" y="7092"/>
                  <a:pt x="2096165" y="18288"/>
                </a:cubicBezTo>
                <a:cubicBezTo>
                  <a:pt x="1721549" y="40615"/>
                  <a:pt x="1684808" y="-16162"/>
                  <a:pt x="1329606" y="18288"/>
                </a:cubicBezTo>
                <a:cubicBezTo>
                  <a:pt x="975164" y="46007"/>
                  <a:pt x="986153" y="22849"/>
                  <a:pt x="827612" y="18288"/>
                </a:cubicBezTo>
                <a:cubicBezTo>
                  <a:pt x="695281" y="-5040"/>
                  <a:pt x="385932" y="12209"/>
                  <a:pt x="0" y="18288"/>
                </a:cubicBezTo>
                <a:cubicBezTo>
                  <a:pt x="532" y="12083"/>
                  <a:pt x="1268" y="4711"/>
                  <a:pt x="0" y="0"/>
                </a:cubicBezTo>
                <a:close/>
              </a:path>
              <a:path w="8818817" h="18288" stroke="0" extrusionOk="0">
                <a:moveTo>
                  <a:pt x="0" y="0"/>
                </a:moveTo>
                <a:cubicBezTo>
                  <a:pt x="164092" y="21146"/>
                  <a:pt x="349581" y="-52781"/>
                  <a:pt x="590182" y="0"/>
                </a:cubicBezTo>
                <a:cubicBezTo>
                  <a:pt x="825719" y="11596"/>
                  <a:pt x="895487" y="19529"/>
                  <a:pt x="1003988" y="0"/>
                </a:cubicBezTo>
                <a:cubicBezTo>
                  <a:pt x="1094190" y="56753"/>
                  <a:pt x="1612082" y="10109"/>
                  <a:pt x="1858735" y="0"/>
                </a:cubicBezTo>
                <a:cubicBezTo>
                  <a:pt x="2177931" y="-47468"/>
                  <a:pt x="2285857" y="-13945"/>
                  <a:pt x="2448918" y="0"/>
                </a:cubicBezTo>
                <a:cubicBezTo>
                  <a:pt x="2649277" y="-7868"/>
                  <a:pt x="2877651" y="-29064"/>
                  <a:pt x="3039100" y="0"/>
                </a:cubicBezTo>
                <a:cubicBezTo>
                  <a:pt x="3224765" y="26825"/>
                  <a:pt x="3603359" y="20117"/>
                  <a:pt x="3893847" y="0"/>
                </a:cubicBezTo>
                <a:cubicBezTo>
                  <a:pt x="4167777" y="-10674"/>
                  <a:pt x="4272745" y="22397"/>
                  <a:pt x="4395841" y="0"/>
                </a:cubicBezTo>
                <a:cubicBezTo>
                  <a:pt x="4525412" y="-100938"/>
                  <a:pt x="4989136" y="-72813"/>
                  <a:pt x="5250588" y="0"/>
                </a:cubicBezTo>
                <a:cubicBezTo>
                  <a:pt x="5572149" y="37756"/>
                  <a:pt x="5800846" y="-17665"/>
                  <a:pt x="6105335" y="0"/>
                </a:cubicBezTo>
                <a:cubicBezTo>
                  <a:pt x="6450578" y="14116"/>
                  <a:pt x="6457580" y="-9956"/>
                  <a:pt x="6783705" y="0"/>
                </a:cubicBezTo>
                <a:cubicBezTo>
                  <a:pt x="7131651" y="14062"/>
                  <a:pt x="7234314" y="4467"/>
                  <a:pt x="7638452" y="0"/>
                </a:cubicBezTo>
                <a:cubicBezTo>
                  <a:pt x="8057251" y="-10554"/>
                  <a:pt x="7979543" y="24371"/>
                  <a:pt x="8228635" y="0"/>
                </a:cubicBezTo>
                <a:cubicBezTo>
                  <a:pt x="8473420" y="-37047"/>
                  <a:pt x="8654402" y="-7677"/>
                  <a:pt x="8818817" y="0"/>
                </a:cubicBezTo>
                <a:cubicBezTo>
                  <a:pt x="8818192" y="5840"/>
                  <a:pt x="8819265" y="11706"/>
                  <a:pt x="8818817" y="18288"/>
                </a:cubicBezTo>
                <a:cubicBezTo>
                  <a:pt x="8482114" y="-18566"/>
                  <a:pt x="8371202" y="13610"/>
                  <a:pt x="8140446" y="18288"/>
                </a:cubicBezTo>
                <a:cubicBezTo>
                  <a:pt x="7918404" y="59798"/>
                  <a:pt x="7768323" y="-10071"/>
                  <a:pt x="7462076" y="18288"/>
                </a:cubicBezTo>
                <a:cubicBezTo>
                  <a:pt x="7224040" y="58168"/>
                  <a:pt x="7040382" y="15280"/>
                  <a:pt x="6607329" y="18288"/>
                </a:cubicBezTo>
                <a:cubicBezTo>
                  <a:pt x="6185290" y="32663"/>
                  <a:pt x="6122381" y="34765"/>
                  <a:pt x="5928959" y="18288"/>
                </a:cubicBezTo>
                <a:cubicBezTo>
                  <a:pt x="5732613" y="-4499"/>
                  <a:pt x="5601762" y="-5215"/>
                  <a:pt x="5515152" y="18288"/>
                </a:cubicBezTo>
                <a:cubicBezTo>
                  <a:pt x="5419691" y="44193"/>
                  <a:pt x="5256500" y="5069"/>
                  <a:pt x="5013158" y="18288"/>
                </a:cubicBezTo>
                <a:cubicBezTo>
                  <a:pt x="4783292" y="-7679"/>
                  <a:pt x="4344027" y="47539"/>
                  <a:pt x="4158411" y="18288"/>
                </a:cubicBezTo>
                <a:cubicBezTo>
                  <a:pt x="4020954" y="-11920"/>
                  <a:pt x="3678249" y="41305"/>
                  <a:pt x="3480041" y="18288"/>
                </a:cubicBezTo>
                <a:cubicBezTo>
                  <a:pt x="3252074" y="18289"/>
                  <a:pt x="3210060" y="6464"/>
                  <a:pt x="2978047" y="18288"/>
                </a:cubicBezTo>
                <a:cubicBezTo>
                  <a:pt x="2778940" y="17312"/>
                  <a:pt x="2423275" y="-6412"/>
                  <a:pt x="2299676" y="18288"/>
                </a:cubicBezTo>
                <a:cubicBezTo>
                  <a:pt x="2151772" y="30258"/>
                  <a:pt x="2049402" y="35034"/>
                  <a:pt x="1885870" y="18288"/>
                </a:cubicBezTo>
                <a:cubicBezTo>
                  <a:pt x="1727479" y="11737"/>
                  <a:pt x="1628923" y="39614"/>
                  <a:pt x="1472064" y="18288"/>
                </a:cubicBezTo>
                <a:cubicBezTo>
                  <a:pt x="1306552" y="13190"/>
                  <a:pt x="1118815" y="14736"/>
                  <a:pt x="793694" y="18288"/>
                </a:cubicBezTo>
                <a:cubicBezTo>
                  <a:pt x="442695" y="22196"/>
                  <a:pt x="234358" y="58557"/>
                  <a:pt x="0" y="18288"/>
                </a:cubicBezTo>
                <a:cubicBezTo>
                  <a:pt x="-618" y="10544"/>
                  <a:pt x="-607" y="8771"/>
                  <a:pt x="0" y="0"/>
                </a:cubicBezTo>
                <a:close/>
              </a:path>
              <a:path w="8818817" h="18288" fill="none" stroke="0" extrusionOk="0">
                <a:moveTo>
                  <a:pt x="0" y="0"/>
                </a:moveTo>
                <a:cubicBezTo>
                  <a:pt x="238698" y="-39443"/>
                  <a:pt x="378567" y="30270"/>
                  <a:pt x="590182" y="0"/>
                </a:cubicBezTo>
                <a:cubicBezTo>
                  <a:pt x="807050" y="-11863"/>
                  <a:pt x="1106390" y="24973"/>
                  <a:pt x="1268553" y="0"/>
                </a:cubicBezTo>
                <a:cubicBezTo>
                  <a:pt x="1400719" y="-16178"/>
                  <a:pt x="1664032" y="61207"/>
                  <a:pt x="2035112" y="0"/>
                </a:cubicBezTo>
                <a:cubicBezTo>
                  <a:pt x="2389555" y="-426"/>
                  <a:pt x="2362615" y="-26412"/>
                  <a:pt x="2625294" y="0"/>
                </a:cubicBezTo>
                <a:cubicBezTo>
                  <a:pt x="2906188" y="30633"/>
                  <a:pt x="2982304" y="19624"/>
                  <a:pt x="3303665" y="0"/>
                </a:cubicBezTo>
                <a:cubicBezTo>
                  <a:pt x="3604528" y="-27117"/>
                  <a:pt x="3981819" y="-5691"/>
                  <a:pt x="4158411" y="0"/>
                </a:cubicBezTo>
                <a:cubicBezTo>
                  <a:pt x="4327972" y="-20771"/>
                  <a:pt x="4450161" y="405"/>
                  <a:pt x="4660406" y="0"/>
                </a:cubicBezTo>
                <a:cubicBezTo>
                  <a:pt x="4901155" y="45031"/>
                  <a:pt x="5177275" y="-3108"/>
                  <a:pt x="5426964" y="0"/>
                </a:cubicBezTo>
                <a:cubicBezTo>
                  <a:pt x="5733891" y="16979"/>
                  <a:pt x="5742714" y="61"/>
                  <a:pt x="5928959" y="0"/>
                </a:cubicBezTo>
                <a:cubicBezTo>
                  <a:pt x="6126059" y="14669"/>
                  <a:pt x="6278317" y="43464"/>
                  <a:pt x="6607329" y="0"/>
                </a:cubicBezTo>
                <a:cubicBezTo>
                  <a:pt x="6954874" y="5209"/>
                  <a:pt x="7204584" y="-6696"/>
                  <a:pt x="7373888" y="0"/>
                </a:cubicBezTo>
                <a:cubicBezTo>
                  <a:pt x="7569876" y="1340"/>
                  <a:pt x="7655799" y="-19888"/>
                  <a:pt x="7787694" y="0"/>
                </a:cubicBezTo>
                <a:cubicBezTo>
                  <a:pt x="7903264" y="10911"/>
                  <a:pt x="8022447" y="-18304"/>
                  <a:pt x="8201500" y="0"/>
                </a:cubicBezTo>
                <a:cubicBezTo>
                  <a:pt x="8360340" y="9305"/>
                  <a:pt x="8615188" y="-50651"/>
                  <a:pt x="8818817" y="0"/>
                </a:cubicBezTo>
                <a:cubicBezTo>
                  <a:pt x="8818370" y="5549"/>
                  <a:pt x="8818566" y="9980"/>
                  <a:pt x="8818817" y="18288"/>
                </a:cubicBezTo>
                <a:cubicBezTo>
                  <a:pt x="8531689" y="37984"/>
                  <a:pt x="8377143" y="15660"/>
                  <a:pt x="8052258" y="18288"/>
                </a:cubicBezTo>
                <a:cubicBezTo>
                  <a:pt x="7751190" y="46364"/>
                  <a:pt x="7655087" y="-18425"/>
                  <a:pt x="7373888" y="18288"/>
                </a:cubicBezTo>
                <a:cubicBezTo>
                  <a:pt x="7091457" y="66204"/>
                  <a:pt x="6985722" y="36257"/>
                  <a:pt x="6783705" y="18288"/>
                </a:cubicBezTo>
                <a:cubicBezTo>
                  <a:pt x="6586152" y="50830"/>
                  <a:pt x="6209505" y="58977"/>
                  <a:pt x="6017147" y="18288"/>
                </a:cubicBezTo>
                <a:cubicBezTo>
                  <a:pt x="5797672" y="-40069"/>
                  <a:pt x="5512120" y="35603"/>
                  <a:pt x="5338776" y="18288"/>
                </a:cubicBezTo>
                <a:cubicBezTo>
                  <a:pt x="5144309" y="10882"/>
                  <a:pt x="4670717" y="13725"/>
                  <a:pt x="4484029" y="18288"/>
                </a:cubicBezTo>
                <a:cubicBezTo>
                  <a:pt x="4280089" y="69246"/>
                  <a:pt x="3901612" y="-40022"/>
                  <a:pt x="3629282" y="18288"/>
                </a:cubicBezTo>
                <a:cubicBezTo>
                  <a:pt x="3345093" y="54709"/>
                  <a:pt x="3137333" y="-17239"/>
                  <a:pt x="2862724" y="18288"/>
                </a:cubicBezTo>
                <a:cubicBezTo>
                  <a:pt x="2611315" y="30518"/>
                  <a:pt x="2440527" y="-4769"/>
                  <a:pt x="2096165" y="18288"/>
                </a:cubicBezTo>
                <a:cubicBezTo>
                  <a:pt x="1739544" y="46225"/>
                  <a:pt x="1683636" y="-15538"/>
                  <a:pt x="1329606" y="18288"/>
                </a:cubicBezTo>
                <a:cubicBezTo>
                  <a:pt x="976404" y="46181"/>
                  <a:pt x="984813" y="23761"/>
                  <a:pt x="827612" y="18288"/>
                </a:cubicBezTo>
                <a:cubicBezTo>
                  <a:pt x="635035" y="-2215"/>
                  <a:pt x="421841" y="-25137"/>
                  <a:pt x="0" y="18288"/>
                </a:cubicBezTo>
                <a:cubicBezTo>
                  <a:pt x="197" y="11712"/>
                  <a:pt x="738" y="651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18817"/>
                      <a:gd name="connsiteY0" fmla="*/ 0 h 18288"/>
                      <a:gd name="connsiteX1" fmla="*/ 590182 w 8818817"/>
                      <a:gd name="connsiteY1" fmla="*/ 0 h 18288"/>
                      <a:gd name="connsiteX2" fmla="*/ 1268553 w 8818817"/>
                      <a:gd name="connsiteY2" fmla="*/ 0 h 18288"/>
                      <a:gd name="connsiteX3" fmla="*/ 2035112 w 8818817"/>
                      <a:gd name="connsiteY3" fmla="*/ 0 h 18288"/>
                      <a:gd name="connsiteX4" fmla="*/ 2625294 w 8818817"/>
                      <a:gd name="connsiteY4" fmla="*/ 0 h 18288"/>
                      <a:gd name="connsiteX5" fmla="*/ 3303665 w 8818817"/>
                      <a:gd name="connsiteY5" fmla="*/ 0 h 18288"/>
                      <a:gd name="connsiteX6" fmla="*/ 4158411 w 8818817"/>
                      <a:gd name="connsiteY6" fmla="*/ 0 h 18288"/>
                      <a:gd name="connsiteX7" fmla="*/ 4660406 w 8818817"/>
                      <a:gd name="connsiteY7" fmla="*/ 0 h 18288"/>
                      <a:gd name="connsiteX8" fmla="*/ 5426964 w 8818817"/>
                      <a:gd name="connsiteY8" fmla="*/ 0 h 18288"/>
                      <a:gd name="connsiteX9" fmla="*/ 5928959 w 8818817"/>
                      <a:gd name="connsiteY9" fmla="*/ 0 h 18288"/>
                      <a:gd name="connsiteX10" fmla="*/ 6607329 w 8818817"/>
                      <a:gd name="connsiteY10" fmla="*/ 0 h 18288"/>
                      <a:gd name="connsiteX11" fmla="*/ 7373888 w 8818817"/>
                      <a:gd name="connsiteY11" fmla="*/ 0 h 18288"/>
                      <a:gd name="connsiteX12" fmla="*/ 7787694 w 8818817"/>
                      <a:gd name="connsiteY12" fmla="*/ 0 h 18288"/>
                      <a:gd name="connsiteX13" fmla="*/ 8201500 w 8818817"/>
                      <a:gd name="connsiteY13" fmla="*/ 0 h 18288"/>
                      <a:gd name="connsiteX14" fmla="*/ 8818817 w 8818817"/>
                      <a:gd name="connsiteY14" fmla="*/ 0 h 18288"/>
                      <a:gd name="connsiteX15" fmla="*/ 8818817 w 8818817"/>
                      <a:gd name="connsiteY15" fmla="*/ 18288 h 18288"/>
                      <a:gd name="connsiteX16" fmla="*/ 8052258 w 8818817"/>
                      <a:gd name="connsiteY16" fmla="*/ 18288 h 18288"/>
                      <a:gd name="connsiteX17" fmla="*/ 7373888 w 8818817"/>
                      <a:gd name="connsiteY17" fmla="*/ 18288 h 18288"/>
                      <a:gd name="connsiteX18" fmla="*/ 6783705 w 8818817"/>
                      <a:gd name="connsiteY18" fmla="*/ 18288 h 18288"/>
                      <a:gd name="connsiteX19" fmla="*/ 6017147 w 8818817"/>
                      <a:gd name="connsiteY19" fmla="*/ 18288 h 18288"/>
                      <a:gd name="connsiteX20" fmla="*/ 5338776 w 8818817"/>
                      <a:gd name="connsiteY20" fmla="*/ 18288 h 18288"/>
                      <a:gd name="connsiteX21" fmla="*/ 4484029 w 8818817"/>
                      <a:gd name="connsiteY21" fmla="*/ 18288 h 18288"/>
                      <a:gd name="connsiteX22" fmla="*/ 3629282 w 8818817"/>
                      <a:gd name="connsiteY22" fmla="*/ 18288 h 18288"/>
                      <a:gd name="connsiteX23" fmla="*/ 2862724 w 8818817"/>
                      <a:gd name="connsiteY23" fmla="*/ 18288 h 18288"/>
                      <a:gd name="connsiteX24" fmla="*/ 2096165 w 8818817"/>
                      <a:gd name="connsiteY24" fmla="*/ 18288 h 18288"/>
                      <a:gd name="connsiteX25" fmla="*/ 1329606 w 8818817"/>
                      <a:gd name="connsiteY25" fmla="*/ 18288 h 18288"/>
                      <a:gd name="connsiteX26" fmla="*/ 827612 w 8818817"/>
                      <a:gd name="connsiteY26" fmla="*/ 18288 h 18288"/>
                      <a:gd name="connsiteX27" fmla="*/ 0 w 8818817"/>
                      <a:gd name="connsiteY27" fmla="*/ 18288 h 18288"/>
                      <a:gd name="connsiteX28" fmla="*/ 0 w 8818817"/>
                      <a:gd name="connsiteY28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8818817" h="18288" fill="none" extrusionOk="0">
                        <a:moveTo>
                          <a:pt x="0" y="0"/>
                        </a:moveTo>
                        <a:cubicBezTo>
                          <a:pt x="262949" y="-24484"/>
                          <a:pt x="408099" y="19186"/>
                          <a:pt x="590182" y="0"/>
                        </a:cubicBezTo>
                        <a:cubicBezTo>
                          <a:pt x="772265" y="-19186"/>
                          <a:pt x="1128088" y="24283"/>
                          <a:pt x="1268553" y="0"/>
                        </a:cubicBezTo>
                        <a:cubicBezTo>
                          <a:pt x="1409018" y="-24283"/>
                          <a:pt x="1675537" y="-2382"/>
                          <a:pt x="2035112" y="0"/>
                        </a:cubicBezTo>
                        <a:cubicBezTo>
                          <a:pt x="2394687" y="2382"/>
                          <a:pt x="2356878" y="-29153"/>
                          <a:pt x="2625294" y="0"/>
                        </a:cubicBezTo>
                        <a:cubicBezTo>
                          <a:pt x="2893710" y="29153"/>
                          <a:pt x="2980335" y="23676"/>
                          <a:pt x="3303665" y="0"/>
                        </a:cubicBezTo>
                        <a:cubicBezTo>
                          <a:pt x="3626995" y="-23676"/>
                          <a:pt x="3985693" y="-9338"/>
                          <a:pt x="4158411" y="0"/>
                        </a:cubicBezTo>
                        <a:cubicBezTo>
                          <a:pt x="4331129" y="9338"/>
                          <a:pt x="4464707" y="-19810"/>
                          <a:pt x="4660406" y="0"/>
                        </a:cubicBezTo>
                        <a:cubicBezTo>
                          <a:pt x="4856105" y="19810"/>
                          <a:pt x="5118656" y="-17202"/>
                          <a:pt x="5426964" y="0"/>
                        </a:cubicBezTo>
                        <a:cubicBezTo>
                          <a:pt x="5735272" y="17202"/>
                          <a:pt x="5740585" y="-1680"/>
                          <a:pt x="5928959" y="0"/>
                        </a:cubicBezTo>
                        <a:cubicBezTo>
                          <a:pt x="6117333" y="1680"/>
                          <a:pt x="6276034" y="19821"/>
                          <a:pt x="6607329" y="0"/>
                        </a:cubicBezTo>
                        <a:cubicBezTo>
                          <a:pt x="6938624" y="-19821"/>
                          <a:pt x="7196011" y="-17197"/>
                          <a:pt x="7373888" y="0"/>
                        </a:cubicBezTo>
                        <a:cubicBezTo>
                          <a:pt x="7551765" y="17197"/>
                          <a:pt x="7653231" y="-7809"/>
                          <a:pt x="7787694" y="0"/>
                        </a:cubicBezTo>
                        <a:cubicBezTo>
                          <a:pt x="7922157" y="7809"/>
                          <a:pt x="8034668" y="-9872"/>
                          <a:pt x="8201500" y="0"/>
                        </a:cubicBezTo>
                        <a:cubicBezTo>
                          <a:pt x="8368332" y="9872"/>
                          <a:pt x="8632688" y="-14979"/>
                          <a:pt x="8818817" y="0"/>
                        </a:cubicBezTo>
                        <a:cubicBezTo>
                          <a:pt x="8818363" y="5645"/>
                          <a:pt x="8819349" y="9523"/>
                          <a:pt x="8818817" y="18288"/>
                        </a:cubicBezTo>
                        <a:cubicBezTo>
                          <a:pt x="8551109" y="3260"/>
                          <a:pt x="8353010" y="-2273"/>
                          <a:pt x="8052258" y="18288"/>
                        </a:cubicBezTo>
                        <a:cubicBezTo>
                          <a:pt x="7751506" y="38849"/>
                          <a:pt x="7645787" y="-12908"/>
                          <a:pt x="7373888" y="18288"/>
                        </a:cubicBezTo>
                        <a:cubicBezTo>
                          <a:pt x="7101989" y="49484"/>
                          <a:pt x="7006216" y="35164"/>
                          <a:pt x="6783705" y="18288"/>
                        </a:cubicBezTo>
                        <a:cubicBezTo>
                          <a:pt x="6561194" y="1412"/>
                          <a:pt x="6242780" y="41430"/>
                          <a:pt x="6017147" y="18288"/>
                        </a:cubicBezTo>
                        <a:cubicBezTo>
                          <a:pt x="5791514" y="-4854"/>
                          <a:pt x="5547049" y="37580"/>
                          <a:pt x="5338776" y="18288"/>
                        </a:cubicBezTo>
                        <a:cubicBezTo>
                          <a:pt x="5130503" y="-1004"/>
                          <a:pt x="4682339" y="-21368"/>
                          <a:pt x="4484029" y="18288"/>
                        </a:cubicBezTo>
                        <a:cubicBezTo>
                          <a:pt x="4285719" y="57944"/>
                          <a:pt x="3919544" y="-16230"/>
                          <a:pt x="3629282" y="18288"/>
                        </a:cubicBezTo>
                        <a:cubicBezTo>
                          <a:pt x="3339020" y="52806"/>
                          <a:pt x="3139217" y="21861"/>
                          <a:pt x="2862724" y="18288"/>
                        </a:cubicBezTo>
                        <a:cubicBezTo>
                          <a:pt x="2586231" y="14715"/>
                          <a:pt x="2452030" y="-7293"/>
                          <a:pt x="2096165" y="18288"/>
                        </a:cubicBezTo>
                        <a:cubicBezTo>
                          <a:pt x="1740300" y="43869"/>
                          <a:pt x="1684998" y="-11250"/>
                          <a:pt x="1329606" y="18288"/>
                        </a:cubicBezTo>
                        <a:cubicBezTo>
                          <a:pt x="974214" y="47826"/>
                          <a:pt x="984120" y="24964"/>
                          <a:pt x="827612" y="18288"/>
                        </a:cubicBezTo>
                        <a:cubicBezTo>
                          <a:pt x="671104" y="11612"/>
                          <a:pt x="371122" y="24736"/>
                          <a:pt x="0" y="18288"/>
                        </a:cubicBezTo>
                        <a:cubicBezTo>
                          <a:pt x="442" y="11574"/>
                          <a:pt x="380" y="5542"/>
                          <a:pt x="0" y="0"/>
                        </a:cubicBezTo>
                        <a:close/>
                      </a:path>
                      <a:path w="8818817" h="18288" stroke="0" extrusionOk="0">
                        <a:moveTo>
                          <a:pt x="0" y="0"/>
                        </a:moveTo>
                        <a:cubicBezTo>
                          <a:pt x="155868" y="20640"/>
                          <a:pt x="352919" y="-11406"/>
                          <a:pt x="590182" y="0"/>
                        </a:cubicBezTo>
                        <a:cubicBezTo>
                          <a:pt x="827445" y="11406"/>
                          <a:pt x="886816" y="8962"/>
                          <a:pt x="1003988" y="0"/>
                        </a:cubicBezTo>
                        <a:cubicBezTo>
                          <a:pt x="1121160" y="-8962"/>
                          <a:pt x="1545340" y="33549"/>
                          <a:pt x="1858735" y="0"/>
                        </a:cubicBezTo>
                        <a:cubicBezTo>
                          <a:pt x="2172130" y="-33549"/>
                          <a:pt x="2267590" y="-22008"/>
                          <a:pt x="2448918" y="0"/>
                        </a:cubicBezTo>
                        <a:cubicBezTo>
                          <a:pt x="2630246" y="22008"/>
                          <a:pt x="2864828" y="-24787"/>
                          <a:pt x="3039100" y="0"/>
                        </a:cubicBezTo>
                        <a:cubicBezTo>
                          <a:pt x="3213372" y="24787"/>
                          <a:pt x="3602095" y="3979"/>
                          <a:pt x="3893847" y="0"/>
                        </a:cubicBezTo>
                        <a:cubicBezTo>
                          <a:pt x="4185599" y="-3979"/>
                          <a:pt x="4264447" y="22944"/>
                          <a:pt x="4395841" y="0"/>
                        </a:cubicBezTo>
                        <a:cubicBezTo>
                          <a:pt x="4527235" y="-22944"/>
                          <a:pt x="4932153" y="-31476"/>
                          <a:pt x="5250588" y="0"/>
                        </a:cubicBezTo>
                        <a:cubicBezTo>
                          <a:pt x="5569023" y="31476"/>
                          <a:pt x="5762744" y="-16835"/>
                          <a:pt x="6105335" y="0"/>
                        </a:cubicBezTo>
                        <a:cubicBezTo>
                          <a:pt x="6447926" y="16835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225080" y="12464"/>
                          <a:pt x="7638452" y="0"/>
                        </a:cubicBezTo>
                        <a:cubicBezTo>
                          <a:pt x="8051824" y="-12464"/>
                          <a:pt x="7979154" y="26680"/>
                          <a:pt x="8228635" y="0"/>
                        </a:cubicBezTo>
                        <a:cubicBezTo>
                          <a:pt x="8478116" y="-26680"/>
                          <a:pt x="8652882" y="-19086"/>
                          <a:pt x="8818817" y="0"/>
                        </a:cubicBezTo>
                        <a:cubicBezTo>
                          <a:pt x="8818446" y="5901"/>
                          <a:pt x="8819300" y="12662"/>
                          <a:pt x="8818817" y="18288"/>
                        </a:cubicBezTo>
                        <a:cubicBezTo>
                          <a:pt x="8502052" y="-1274"/>
                          <a:pt x="8388992" y="-7334"/>
                          <a:pt x="8140446" y="18288"/>
                        </a:cubicBezTo>
                        <a:cubicBezTo>
                          <a:pt x="7891900" y="43910"/>
                          <a:pt x="7737061" y="-5568"/>
                          <a:pt x="7462076" y="18288"/>
                        </a:cubicBezTo>
                        <a:cubicBezTo>
                          <a:pt x="7187091" y="42144"/>
                          <a:pt x="7028207" y="7419"/>
                          <a:pt x="6607329" y="18288"/>
                        </a:cubicBezTo>
                        <a:cubicBezTo>
                          <a:pt x="6186451" y="29157"/>
                          <a:pt x="6117632" y="37478"/>
                          <a:pt x="5928959" y="18288"/>
                        </a:cubicBezTo>
                        <a:cubicBezTo>
                          <a:pt x="5740286" y="-902"/>
                          <a:pt x="5608778" y="5914"/>
                          <a:pt x="5515152" y="18288"/>
                        </a:cubicBezTo>
                        <a:cubicBezTo>
                          <a:pt x="5421526" y="30662"/>
                          <a:pt x="5252736" y="1939"/>
                          <a:pt x="5013158" y="18288"/>
                        </a:cubicBezTo>
                        <a:cubicBezTo>
                          <a:pt x="4773580" y="34637"/>
                          <a:pt x="4338101" y="58213"/>
                          <a:pt x="4158411" y="18288"/>
                        </a:cubicBezTo>
                        <a:cubicBezTo>
                          <a:pt x="3978721" y="-21637"/>
                          <a:pt x="3703738" y="25847"/>
                          <a:pt x="3480041" y="18288"/>
                        </a:cubicBezTo>
                        <a:cubicBezTo>
                          <a:pt x="3256344" y="10730"/>
                          <a:pt x="3205512" y="5626"/>
                          <a:pt x="2978047" y="18288"/>
                        </a:cubicBezTo>
                        <a:cubicBezTo>
                          <a:pt x="2750582" y="30950"/>
                          <a:pt x="2441746" y="20556"/>
                          <a:pt x="2299676" y="18288"/>
                        </a:cubicBezTo>
                        <a:cubicBezTo>
                          <a:pt x="2157606" y="16020"/>
                          <a:pt x="2041618" y="25186"/>
                          <a:pt x="1885870" y="18288"/>
                        </a:cubicBezTo>
                        <a:cubicBezTo>
                          <a:pt x="1730122" y="11390"/>
                          <a:pt x="1627720" y="25122"/>
                          <a:pt x="1472064" y="18288"/>
                        </a:cubicBezTo>
                        <a:cubicBezTo>
                          <a:pt x="1316408" y="11454"/>
                          <a:pt x="1120304" y="8586"/>
                          <a:pt x="793694" y="18288"/>
                        </a:cubicBezTo>
                        <a:cubicBezTo>
                          <a:pt x="467084" y="27991"/>
                          <a:pt x="273083" y="36665"/>
                          <a:pt x="0" y="18288"/>
                        </a:cubicBezTo>
                        <a:cubicBezTo>
                          <a:pt x="-734" y="10935"/>
                          <a:pt x="-262" y="897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C31511-B9DA-9C00-CB2F-172F8DC7C97C}"/>
              </a:ext>
            </a:extLst>
          </p:cNvPr>
          <p:cNvSpPr txBox="1"/>
          <p:nvPr/>
        </p:nvSpPr>
        <p:spPr>
          <a:xfrm>
            <a:off x="571499" y="6350000"/>
            <a:ext cx="6967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Figure 5 in ONS (2022)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D51E072-9738-83CF-D169-A8649EDA0C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9866231"/>
              </p:ext>
            </p:extLst>
          </p:nvPr>
        </p:nvGraphicFramePr>
        <p:xfrm>
          <a:off x="1649761" y="1816524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5656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352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32761F-1DAE-B818-C8E6-EFDD084C550A}"/>
              </a:ext>
            </a:extLst>
          </p:cNvPr>
          <p:cNvSpPr txBox="1"/>
          <p:nvPr/>
        </p:nvSpPr>
        <p:spPr>
          <a:xfrm>
            <a:off x="681037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﻿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People</a:t>
            </a:r>
            <a:r>
              <a:rPr lang="en-US" sz="4000" b="1" dirty="0">
                <a:latin typeface="+mj-lt"/>
                <a:ea typeface="+mj-ea"/>
                <a:cs typeface="+mj-cs"/>
              </a:rPr>
              <a:t>'s views on redistribution</a:t>
            </a:r>
            <a:endParaRPr lang="en-US" sz="4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591" y="1677373"/>
            <a:ext cx="8818817" cy="18288"/>
          </a:xfrm>
          <a:custGeom>
            <a:avLst/>
            <a:gdLst>
              <a:gd name="connsiteX0" fmla="*/ 0 w 8818817"/>
              <a:gd name="connsiteY0" fmla="*/ 0 h 18288"/>
              <a:gd name="connsiteX1" fmla="*/ 590182 w 8818817"/>
              <a:gd name="connsiteY1" fmla="*/ 0 h 18288"/>
              <a:gd name="connsiteX2" fmla="*/ 1268553 w 8818817"/>
              <a:gd name="connsiteY2" fmla="*/ 0 h 18288"/>
              <a:gd name="connsiteX3" fmla="*/ 2035112 w 8818817"/>
              <a:gd name="connsiteY3" fmla="*/ 0 h 18288"/>
              <a:gd name="connsiteX4" fmla="*/ 2625294 w 8818817"/>
              <a:gd name="connsiteY4" fmla="*/ 0 h 18288"/>
              <a:gd name="connsiteX5" fmla="*/ 3303665 w 8818817"/>
              <a:gd name="connsiteY5" fmla="*/ 0 h 18288"/>
              <a:gd name="connsiteX6" fmla="*/ 4158411 w 8818817"/>
              <a:gd name="connsiteY6" fmla="*/ 0 h 18288"/>
              <a:gd name="connsiteX7" fmla="*/ 4660406 w 8818817"/>
              <a:gd name="connsiteY7" fmla="*/ 0 h 18288"/>
              <a:gd name="connsiteX8" fmla="*/ 5426964 w 8818817"/>
              <a:gd name="connsiteY8" fmla="*/ 0 h 18288"/>
              <a:gd name="connsiteX9" fmla="*/ 5928959 w 8818817"/>
              <a:gd name="connsiteY9" fmla="*/ 0 h 18288"/>
              <a:gd name="connsiteX10" fmla="*/ 6607329 w 8818817"/>
              <a:gd name="connsiteY10" fmla="*/ 0 h 18288"/>
              <a:gd name="connsiteX11" fmla="*/ 7373888 w 8818817"/>
              <a:gd name="connsiteY11" fmla="*/ 0 h 18288"/>
              <a:gd name="connsiteX12" fmla="*/ 7787694 w 8818817"/>
              <a:gd name="connsiteY12" fmla="*/ 0 h 18288"/>
              <a:gd name="connsiteX13" fmla="*/ 8201500 w 8818817"/>
              <a:gd name="connsiteY13" fmla="*/ 0 h 18288"/>
              <a:gd name="connsiteX14" fmla="*/ 8818817 w 8818817"/>
              <a:gd name="connsiteY14" fmla="*/ 0 h 18288"/>
              <a:gd name="connsiteX15" fmla="*/ 8818817 w 8818817"/>
              <a:gd name="connsiteY15" fmla="*/ 18288 h 18288"/>
              <a:gd name="connsiteX16" fmla="*/ 8052258 w 8818817"/>
              <a:gd name="connsiteY16" fmla="*/ 18288 h 18288"/>
              <a:gd name="connsiteX17" fmla="*/ 7373888 w 8818817"/>
              <a:gd name="connsiteY17" fmla="*/ 18288 h 18288"/>
              <a:gd name="connsiteX18" fmla="*/ 6783705 w 8818817"/>
              <a:gd name="connsiteY18" fmla="*/ 18288 h 18288"/>
              <a:gd name="connsiteX19" fmla="*/ 6017147 w 8818817"/>
              <a:gd name="connsiteY19" fmla="*/ 18288 h 18288"/>
              <a:gd name="connsiteX20" fmla="*/ 5338776 w 8818817"/>
              <a:gd name="connsiteY20" fmla="*/ 18288 h 18288"/>
              <a:gd name="connsiteX21" fmla="*/ 4484029 w 8818817"/>
              <a:gd name="connsiteY21" fmla="*/ 18288 h 18288"/>
              <a:gd name="connsiteX22" fmla="*/ 3629282 w 8818817"/>
              <a:gd name="connsiteY22" fmla="*/ 18288 h 18288"/>
              <a:gd name="connsiteX23" fmla="*/ 2862724 w 8818817"/>
              <a:gd name="connsiteY23" fmla="*/ 18288 h 18288"/>
              <a:gd name="connsiteX24" fmla="*/ 2096165 w 8818817"/>
              <a:gd name="connsiteY24" fmla="*/ 18288 h 18288"/>
              <a:gd name="connsiteX25" fmla="*/ 1329606 w 8818817"/>
              <a:gd name="connsiteY25" fmla="*/ 18288 h 18288"/>
              <a:gd name="connsiteX26" fmla="*/ 827612 w 8818817"/>
              <a:gd name="connsiteY26" fmla="*/ 18288 h 18288"/>
              <a:gd name="connsiteX27" fmla="*/ 0 w 8818817"/>
              <a:gd name="connsiteY27" fmla="*/ 18288 h 18288"/>
              <a:gd name="connsiteX28" fmla="*/ 0 w 8818817"/>
              <a:gd name="connsiteY28" fmla="*/ 0 h 18288"/>
              <a:gd name="connsiteX0" fmla="*/ 0 w 8818817"/>
              <a:gd name="connsiteY0" fmla="*/ 0 h 18288"/>
              <a:gd name="connsiteX1" fmla="*/ 590182 w 8818817"/>
              <a:gd name="connsiteY1" fmla="*/ 0 h 18288"/>
              <a:gd name="connsiteX2" fmla="*/ 1003988 w 8818817"/>
              <a:gd name="connsiteY2" fmla="*/ 0 h 18288"/>
              <a:gd name="connsiteX3" fmla="*/ 1858735 w 8818817"/>
              <a:gd name="connsiteY3" fmla="*/ 0 h 18288"/>
              <a:gd name="connsiteX4" fmla="*/ 2448918 w 8818817"/>
              <a:gd name="connsiteY4" fmla="*/ 0 h 18288"/>
              <a:gd name="connsiteX5" fmla="*/ 3039100 w 8818817"/>
              <a:gd name="connsiteY5" fmla="*/ 0 h 18288"/>
              <a:gd name="connsiteX6" fmla="*/ 3893847 w 8818817"/>
              <a:gd name="connsiteY6" fmla="*/ 0 h 18288"/>
              <a:gd name="connsiteX7" fmla="*/ 4395841 w 8818817"/>
              <a:gd name="connsiteY7" fmla="*/ 0 h 18288"/>
              <a:gd name="connsiteX8" fmla="*/ 5250588 w 8818817"/>
              <a:gd name="connsiteY8" fmla="*/ 0 h 18288"/>
              <a:gd name="connsiteX9" fmla="*/ 6105335 w 8818817"/>
              <a:gd name="connsiteY9" fmla="*/ 0 h 18288"/>
              <a:gd name="connsiteX10" fmla="*/ 6783705 w 8818817"/>
              <a:gd name="connsiteY10" fmla="*/ 0 h 18288"/>
              <a:gd name="connsiteX11" fmla="*/ 7638452 w 8818817"/>
              <a:gd name="connsiteY11" fmla="*/ 0 h 18288"/>
              <a:gd name="connsiteX12" fmla="*/ 8228635 w 8818817"/>
              <a:gd name="connsiteY12" fmla="*/ 0 h 18288"/>
              <a:gd name="connsiteX13" fmla="*/ 8818817 w 8818817"/>
              <a:gd name="connsiteY13" fmla="*/ 0 h 18288"/>
              <a:gd name="connsiteX14" fmla="*/ 8818817 w 8818817"/>
              <a:gd name="connsiteY14" fmla="*/ 18288 h 18288"/>
              <a:gd name="connsiteX15" fmla="*/ 8140446 w 8818817"/>
              <a:gd name="connsiteY15" fmla="*/ 18288 h 18288"/>
              <a:gd name="connsiteX16" fmla="*/ 7462076 w 8818817"/>
              <a:gd name="connsiteY16" fmla="*/ 18288 h 18288"/>
              <a:gd name="connsiteX17" fmla="*/ 6607329 w 8818817"/>
              <a:gd name="connsiteY17" fmla="*/ 18288 h 18288"/>
              <a:gd name="connsiteX18" fmla="*/ 5928959 w 8818817"/>
              <a:gd name="connsiteY18" fmla="*/ 18288 h 18288"/>
              <a:gd name="connsiteX19" fmla="*/ 5515152 w 8818817"/>
              <a:gd name="connsiteY19" fmla="*/ 18288 h 18288"/>
              <a:gd name="connsiteX20" fmla="*/ 5013158 w 8818817"/>
              <a:gd name="connsiteY20" fmla="*/ 18288 h 18288"/>
              <a:gd name="connsiteX21" fmla="*/ 4158411 w 8818817"/>
              <a:gd name="connsiteY21" fmla="*/ 18288 h 18288"/>
              <a:gd name="connsiteX22" fmla="*/ 3480041 w 8818817"/>
              <a:gd name="connsiteY22" fmla="*/ 18288 h 18288"/>
              <a:gd name="connsiteX23" fmla="*/ 2978047 w 8818817"/>
              <a:gd name="connsiteY23" fmla="*/ 18288 h 18288"/>
              <a:gd name="connsiteX24" fmla="*/ 2299676 w 8818817"/>
              <a:gd name="connsiteY24" fmla="*/ 18288 h 18288"/>
              <a:gd name="connsiteX25" fmla="*/ 1885870 w 8818817"/>
              <a:gd name="connsiteY25" fmla="*/ 18288 h 18288"/>
              <a:gd name="connsiteX26" fmla="*/ 1472064 w 8818817"/>
              <a:gd name="connsiteY26" fmla="*/ 18288 h 18288"/>
              <a:gd name="connsiteX27" fmla="*/ 793694 w 8818817"/>
              <a:gd name="connsiteY27" fmla="*/ 18288 h 18288"/>
              <a:gd name="connsiteX28" fmla="*/ 0 w 8818817"/>
              <a:gd name="connsiteY28" fmla="*/ 18288 h 18288"/>
              <a:gd name="connsiteX29" fmla="*/ 0 w 8818817"/>
              <a:gd name="connsiteY29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818817" h="18288" fill="none" extrusionOk="0">
                <a:moveTo>
                  <a:pt x="0" y="0"/>
                </a:moveTo>
                <a:cubicBezTo>
                  <a:pt x="273863" y="-26650"/>
                  <a:pt x="402057" y="41797"/>
                  <a:pt x="590182" y="0"/>
                </a:cubicBezTo>
                <a:cubicBezTo>
                  <a:pt x="806284" y="-9428"/>
                  <a:pt x="1120215" y="-1386"/>
                  <a:pt x="1268553" y="0"/>
                </a:cubicBezTo>
                <a:cubicBezTo>
                  <a:pt x="1465309" y="-22494"/>
                  <a:pt x="1719857" y="43542"/>
                  <a:pt x="2035112" y="0"/>
                </a:cubicBezTo>
                <a:cubicBezTo>
                  <a:pt x="2399245" y="6747"/>
                  <a:pt x="2361163" y="-18680"/>
                  <a:pt x="2625294" y="0"/>
                </a:cubicBezTo>
                <a:cubicBezTo>
                  <a:pt x="2898816" y="34204"/>
                  <a:pt x="2975168" y="16766"/>
                  <a:pt x="3303665" y="0"/>
                </a:cubicBezTo>
                <a:cubicBezTo>
                  <a:pt x="3598321" y="4788"/>
                  <a:pt x="4026476" y="-185"/>
                  <a:pt x="4158411" y="0"/>
                </a:cubicBezTo>
                <a:cubicBezTo>
                  <a:pt x="4349610" y="-10398"/>
                  <a:pt x="4451355" y="-43660"/>
                  <a:pt x="4660406" y="0"/>
                </a:cubicBezTo>
                <a:cubicBezTo>
                  <a:pt x="4804951" y="43584"/>
                  <a:pt x="5121837" y="30508"/>
                  <a:pt x="5426964" y="0"/>
                </a:cubicBezTo>
                <a:cubicBezTo>
                  <a:pt x="5734175" y="15947"/>
                  <a:pt x="5742396" y="-3640"/>
                  <a:pt x="5928959" y="0"/>
                </a:cubicBezTo>
                <a:cubicBezTo>
                  <a:pt x="6135887" y="24491"/>
                  <a:pt x="6295895" y="23226"/>
                  <a:pt x="6607329" y="0"/>
                </a:cubicBezTo>
                <a:cubicBezTo>
                  <a:pt x="6925037" y="-14850"/>
                  <a:pt x="7195175" y="-45938"/>
                  <a:pt x="7373888" y="0"/>
                </a:cubicBezTo>
                <a:cubicBezTo>
                  <a:pt x="7553356" y="1116"/>
                  <a:pt x="7660441" y="-29124"/>
                  <a:pt x="7787694" y="0"/>
                </a:cubicBezTo>
                <a:cubicBezTo>
                  <a:pt x="7898898" y="9625"/>
                  <a:pt x="8038372" y="-15638"/>
                  <a:pt x="8201500" y="0"/>
                </a:cubicBezTo>
                <a:cubicBezTo>
                  <a:pt x="8395240" y="-11302"/>
                  <a:pt x="8637895" y="-15383"/>
                  <a:pt x="8818817" y="0"/>
                </a:cubicBezTo>
                <a:cubicBezTo>
                  <a:pt x="8818448" y="5317"/>
                  <a:pt x="8819602" y="8572"/>
                  <a:pt x="8818817" y="18288"/>
                </a:cubicBezTo>
                <a:cubicBezTo>
                  <a:pt x="8544526" y="35963"/>
                  <a:pt x="8328700" y="-28322"/>
                  <a:pt x="8052258" y="18288"/>
                </a:cubicBezTo>
                <a:cubicBezTo>
                  <a:pt x="7764964" y="49685"/>
                  <a:pt x="7623834" y="-6770"/>
                  <a:pt x="7373888" y="18288"/>
                </a:cubicBezTo>
                <a:cubicBezTo>
                  <a:pt x="7096019" y="51578"/>
                  <a:pt x="7006124" y="30551"/>
                  <a:pt x="6783705" y="18288"/>
                </a:cubicBezTo>
                <a:cubicBezTo>
                  <a:pt x="6513377" y="19151"/>
                  <a:pt x="6239599" y="89556"/>
                  <a:pt x="6017147" y="18288"/>
                </a:cubicBezTo>
                <a:cubicBezTo>
                  <a:pt x="5769979" y="-23729"/>
                  <a:pt x="5572867" y="39922"/>
                  <a:pt x="5338776" y="18288"/>
                </a:cubicBezTo>
                <a:cubicBezTo>
                  <a:pt x="5125187" y="-1512"/>
                  <a:pt x="4653550" y="-8757"/>
                  <a:pt x="4484029" y="18288"/>
                </a:cubicBezTo>
                <a:cubicBezTo>
                  <a:pt x="4278918" y="50023"/>
                  <a:pt x="3923894" y="-71335"/>
                  <a:pt x="3629282" y="18288"/>
                </a:cubicBezTo>
                <a:cubicBezTo>
                  <a:pt x="3320272" y="80035"/>
                  <a:pt x="3133401" y="36379"/>
                  <a:pt x="2862724" y="18288"/>
                </a:cubicBezTo>
                <a:cubicBezTo>
                  <a:pt x="2575330" y="17334"/>
                  <a:pt x="2457275" y="7092"/>
                  <a:pt x="2096165" y="18288"/>
                </a:cubicBezTo>
                <a:cubicBezTo>
                  <a:pt x="1721549" y="40615"/>
                  <a:pt x="1684808" y="-16162"/>
                  <a:pt x="1329606" y="18288"/>
                </a:cubicBezTo>
                <a:cubicBezTo>
                  <a:pt x="975164" y="46007"/>
                  <a:pt x="986153" y="22849"/>
                  <a:pt x="827612" y="18288"/>
                </a:cubicBezTo>
                <a:cubicBezTo>
                  <a:pt x="695281" y="-5040"/>
                  <a:pt x="385932" y="12209"/>
                  <a:pt x="0" y="18288"/>
                </a:cubicBezTo>
                <a:cubicBezTo>
                  <a:pt x="532" y="12083"/>
                  <a:pt x="1268" y="4711"/>
                  <a:pt x="0" y="0"/>
                </a:cubicBezTo>
                <a:close/>
              </a:path>
              <a:path w="8818817" h="18288" stroke="0" extrusionOk="0">
                <a:moveTo>
                  <a:pt x="0" y="0"/>
                </a:moveTo>
                <a:cubicBezTo>
                  <a:pt x="164092" y="21146"/>
                  <a:pt x="349581" y="-52781"/>
                  <a:pt x="590182" y="0"/>
                </a:cubicBezTo>
                <a:cubicBezTo>
                  <a:pt x="825719" y="11596"/>
                  <a:pt x="895487" y="19529"/>
                  <a:pt x="1003988" y="0"/>
                </a:cubicBezTo>
                <a:cubicBezTo>
                  <a:pt x="1094190" y="56753"/>
                  <a:pt x="1612082" y="10109"/>
                  <a:pt x="1858735" y="0"/>
                </a:cubicBezTo>
                <a:cubicBezTo>
                  <a:pt x="2177931" y="-47468"/>
                  <a:pt x="2285857" y="-13945"/>
                  <a:pt x="2448918" y="0"/>
                </a:cubicBezTo>
                <a:cubicBezTo>
                  <a:pt x="2649277" y="-7868"/>
                  <a:pt x="2877651" y="-29064"/>
                  <a:pt x="3039100" y="0"/>
                </a:cubicBezTo>
                <a:cubicBezTo>
                  <a:pt x="3224765" y="26825"/>
                  <a:pt x="3603359" y="20117"/>
                  <a:pt x="3893847" y="0"/>
                </a:cubicBezTo>
                <a:cubicBezTo>
                  <a:pt x="4167777" y="-10674"/>
                  <a:pt x="4272745" y="22397"/>
                  <a:pt x="4395841" y="0"/>
                </a:cubicBezTo>
                <a:cubicBezTo>
                  <a:pt x="4525412" y="-100938"/>
                  <a:pt x="4989136" y="-72813"/>
                  <a:pt x="5250588" y="0"/>
                </a:cubicBezTo>
                <a:cubicBezTo>
                  <a:pt x="5572149" y="37756"/>
                  <a:pt x="5800846" y="-17665"/>
                  <a:pt x="6105335" y="0"/>
                </a:cubicBezTo>
                <a:cubicBezTo>
                  <a:pt x="6450578" y="14116"/>
                  <a:pt x="6457580" y="-9956"/>
                  <a:pt x="6783705" y="0"/>
                </a:cubicBezTo>
                <a:cubicBezTo>
                  <a:pt x="7131651" y="14062"/>
                  <a:pt x="7234314" y="4467"/>
                  <a:pt x="7638452" y="0"/>
                </a:cubicBezTo>
                <a:cubicBezTo>
                  <a:pt x="8057251" y="-10554"/>
                  <a:pt x="7979543" y="24371"/>
                  <a:pt x="8228635" y="0"/>
                </a:cubicBezTo>
                <a:cubicBezTo>
                  <a:pt x="8473420" y="-37047"/>
                  <a:pt x="8654402" y="-7677"/>
                  <a:pt x="8818817" y="0"/>
                </a:cubicBezTo>
                <a:cubicBezTo>
                  <a:pt x="8818192" y="5840"/>
                  <a:pt x="8819265" y="11706"/>
                  <a:pt x="8818817" y="18288"/>
                </a:cubicBezTo>
                <a:cubicBezTo>
                  <a:pt x="8482114" y="-18566"/>
                  <a:pt x="8371202" y="13610"/>
                  <a:pt x="8140446" y="18288"/>
                </a:cubicBezTo>
                <a:cubicBezTo>
                  <a:pt x="7918404" y="59798"/>
                  <a:pt x="7768323" y="-10071"/>
                  <a:pt x="7462076" y="18288"/>
                </a:cubicBezTo>
                <a:cubicBezTo>
                  <a:pt x="7224040" y="58168"/>
                  <a:pt x="7040382" y="15280"/>
                  <a:pt x="6607329" y="18288"/>
                </a:cubicBezTo>
                <a:cubicBezTo>
                  <a:pt x="6185290" y="32663"/>
                  <a:pt x="6122381" y="34765"/>
                  <a:pt x="5928959" y="18288"/>
                </a:cubicBezTo>
                <a:cubicBezTo>
                  <a:pt x="5732613" y="-4499"/>
                  <a:pt x="5601762" y="-5215"/>
                  <a:pt x="5515152" y="18288"/>
                </a:cubicBezTo>
                <a:cubicBezTo>
                  <a:pt x="5419691" y="44193"/>
                  <a:pt x="5256500" y="5069"/>
                  <a:pt x="5013158" y="18288"/>
                </a:cubicBezTo>
                <a:cubicBezTo>
                  <a:pt x="4783292" y="-7679"/>
                  <a:pt x="4344027" y="47539"/>
                  <a:pt x="4158411" y="18288"/>
                </a:cubicBezTo>
                <a:cubicBezTo>
                  <a:pt x="4020954" y="-11920"/>
                  <a:pt x="3678249" y="41305"/>
                  <a:pt x="3480041" y="18288"/>
                </a:cubicBezTo>
                <a:cubicBezTo>
                  <a:pt x="3252074" y="18289"/>
                  <a:pt x="3210060" y="6464"/>
                  <a:pt x="2978047" y="18288"/>
                </a:cubicBezTo>
                <a:cubicBezTo>
                  <a:pt x="2778940" y="17312"/>
                  <a:pt x="2423275" y="-6412"/>
                  <a:pt x="2299676" y="18288"/>
                </a:cubicBezTo>
                <a:cubicBezTo>
                  <a:pt x="2151772" y="30258"/>
                  <a:pt x="2049402" y="35034"/>
                  <a:pt x="1885870" y="18288"/>
                </a:cubicBezTo>
                <a:cubicBezTo>
                  <a:pt x="1727479" y="11737"/>
                  <a:pt x="1628923" y="39614"/>
                  <a:pt x="1472064" y="18288"/>
                </a:cubicBezTo>
                <a:cubicBezTo>
                  <a:pt x="1306552" y="13190"/>
                  <a:pt x="1118815" y="14736"/>
                  <a:pt x="793694" y="18288"/>
                </a:cubicBezTo>
                <a:cubicBezTo>
                  <a:pt x="442695" y="22196"/>
                  <a:pt x="234358" y="58557"/>
                  <a:pt x="0" y="18288"/>
                </a:cubicBezTo>
                <a:cubicBezTo>
                  <a:pt x="-618" y="10544"/>
                  <a:pt x="-607" y="8771"/>
                  <a:pt x="0" y="0"/>
                </a:cubicBezTo>
                <a:close/>
              </a:path>
              <a:path w="8818817" h="18288" fill="none" stroke="0" extrusionOk="0">
                <a:moveTo>
                  <a:pt x="0" y="0"/>
                </a:moveTo>
                <a:cubicBezTo>
                  <a:pt x="238698" y="-39443"/>
                  <a:pt x="378567" y="30270"/>
                  <a:pt x="590182" y="0"/>
                </a:cubicBezTo>
                <a:cubicBezTo>
                  <a:pt x="807050" y="-11863"/>
                  <a:pt x="1106390" y="24973"/>
                  <a:pt x="1268553" y="0"/>
                </a:cubicBezTo>
                <a:cubicBezTo>
                  <a:pt x="1400719" y="-16178"/>
                  <a:pt x="1664032" y="61207"/>
                  <a:pt x="2035112" y="0"/>
                </a:cubicBezTo>
                <a:cubicBezTo>
                  <a:pt x="2389555" y="-426"/>
                  <a:pt x="2362615" y="-26412"/>
                  <a:pt x="2625294" y="0"/>
                </a:cubicBezTo>
                <a:cubicBezTo>
                  <a:pt x="2906188" y="30633"/>
                  <a:pt x="2982304" y="19624"/>
                  <a:pt x="3303665" y="0"/>
                </a:cubicBezTo>
                <a:cubicBezTo>
                  <a:pt x="3604528" y="-27117"/>
                  <a:pt x="3981819" y="-5691"/>
                  <a:pt x="4158411" y="0"/>
                </a:cubicBezTo>
                <a:cubicBezTo>
                  <a:pt x="4327972" y="-20771"/>
                  <a:pt x="4450161" y="405"/>
                  <a:pt x="4660406" y="0"/>
                </a:cubicBezTo>
                <a:cubicBezTo>
                  <a:pt x="4901155" y="45031"/>
                  <a:pt x="5177275" y="-3108"/>
                  <a:pt x="5426964" y="0"/>
                </a:cubicBezTo>
                <a:cubicBezTo>
                  <a:pt x="5733891" y="16979"/>
                  <a:pt x="5742714" y="61"/>
                  <a:pt x="5928959" y="0"/>
                </a:cubicBezTo>
                <a:cubicBezTo>
                  <a:pt x="6126059" y="14669"/>
                  <a:pt x="6278317" y="43464"/>
                  <a:pt x="6607329" y="0"/>
                </a:cubicBezTo>
                <a:cubicBezTo>
                  <a:pt x="6954874" y="5209"/>
                  <a:pt x="7204584" y="-6696"/>
                  <a:pt x="7373888" y="0"/>
                </a:cubicBezTo>
                <a:cubicBezTo>
                  <a:pt x="7569876" y="1340"/>
                  <a:pt x="7655799" y="-19888"/>
                  <a:pt x="7787694" y="0"/>
                </a:cubicBezTo>
                <a:cubicBezTo>
                  <a:pt x="7903264" y="10911"/>
                  <a:pt x="8022447" y="-18304"/>
                  <a:pt x="8201500" y="0"/>
                </a:cubicBezTo>
                <a:cubicBezTo>
                  <a:pt x="8360340" y="9305"/>
                  <a:pt x="8615188" y="-50651"/>
                  <a:pt x="8818817" y="0"/>
                </a:cubicBezTo>
                <a:cubicBezTo>
                  <a:pt x="8818370" y="5549"/>
                  <a:pt x="8818566" y="9980"/>
                  <a:pt x="8818817" y="18288"/>
                </a:cubicBezTo>
                <a:cubicBezTo>
                  <a:pt x="8531689" y="37984"/>
                  <a:pt x="8377143" y="15660"/>
                  <a:pt x="8052258" y="18288"/>
                </a:cubicBezTo>
                <a:cubicBezTo>
                  <a:pt x="7751190" y="46364"/>
                  <a:pt x="7655087" y="-18425"/>
                  <a:pt x="7373888" y="18288"/>
                </a:cubicBezTo>
                <a:cubicBezTo>
                  <a:pt x="7091457" y="66204"/>
                  <a:pt x="6985722" y="36257"/>
                  <a:pt x="6783705" y="18288"/>
                </a:cubicBezTo>
                <a:cubicBezTo>
                  <a:pt x="6586152" y="50830"/>
                  <a:pt x="6209505" y="58977"/>
                  <a:pt x="6017147" y="18288"/>
                </a:cubicBezTo>
                <a:cubicBezTo>
                  <a:pt x="5797672" y="-40069"/>
                  <a:pt x="5512120" y="35603"/>
                  <a:pt x="5338776" y="18288"/>
                </a:cubicBezTo>
                <a:cubicBezTo>
                  <a:pt x="5144309" y="10882"/>
                  <a:pt x="4670717" y="13725"/>
                  <a:pt x="4484029" y="18288"/>
                </a:cubicBezTo>
                <a:cubicBezTo>
                  <a:pt x="4280089" y="69246"/>
                  <a:pt x="3901612" y="-40022"/>
                  <a:pt x="3629282" y="18288"/>
                </a:cubicBezTo>
                <a:cubicBezTo>
                  <a:pt x="3345093" y="54709"/>
                  <a:pt x="3137333" y="-17239"/>
                  <a:pt x="2862724" y="18288"/>
                </a:cubicBezTo>
                <a:cubicBezTo>
                  <a:pt x="2611315" y="30518"/>
                  <a:pt x="2440527" y="-4769"/>
                  <a:pt x="2096165" y="18288"/>
                </a:cubicBezTo>
                <a:cubicBezTo>
                  <a:pt x="1739544" y="46225"/>
                  <a:pt x="1683636" y="-15538"/>
                  <a:pt x="1329606" y="18288"/>
                </a:cubicBezTo>
                <a:cubicBezTo>
                  <a:pt x="976404" y="46181"/>
                  <a:pt x="984813" y="23761"/>
                  <a:pt x="827612" y="18288"/>
                </a:cubicBezTo>
                <a:cubicBezTo>
                  <a:pt x="635035" y="-2215"/>
                  <a:pt x="421841" y="-25137"/>
                  <a:pt x="0" y="18288"/>
                </a:cubicBezTo>
                <a:cubicBezTo>
                  <a:pt x="197" y="11712"/>
                  <a:pt x="738" y="651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18817"/>
                      <a:gd name="connsiteY0" fmla="*/ 0 h 18288"/>
                      <a:gd name="connsiteX1" fmla="*/ 590182 w 8818817"/>
                      <a:gd name="connsiteY1" fmla="*/ 0 h 18288"/>
                      <a:gd name="connsiteX2" fmla="*/ 1268553 w 8818817"/>
                      <a:gd name="connsiteY2" fmla="*/ 0 h 18288"/>
                      <a:gd name="connsiteX3" fmla="*/ 2035112 w 8818817"/>
                      <a:gd name="connsiteY3" fmla="*/ 0 h 18288"/>
                      <a:gd name="connsiteX4" fmla="*/ 2625294 w 8818817"/>
                      <a:gd name="connsiteY4" fmla="*/ 0 h 18288"/>
                      <a:gd name="connsiteX5" fmla="*/ 3303665 w 8818817"/>
                      <a:gd name="connsiteY5" fmla="*/ 0 h 18288"/>
                      <a:gd name="connsiteX6" fmla="*/ 4158411 w 8818817"/>
                      <a:gd name="connsiteY6" fmla="*/ 0 h 18288"/>
                      <a:gd name="connsiteX7" fmla="*/ 4660406 w 8818817"/>
                      <a:gd name="connsiteY7" fmla="*/ 0 h 18288"/>
                      <a:gd name="connsiteX8" fmla="*/ 5426964 w 8818817"/>
                      <a:gd name="connsiteY8" fmla="*/ 0 h 18288"/>
                      <a:gd name="connsiteX9" fmla="*/ 5928959 w 8818817"/>
                      <a:gd name="connsiteY9" fmla="*/ 0 h 18288"/>
                      <a:gd name="connsiteX10" fmla="*/ 6607329 w 8818817"/>
                      <a:gd name="connsiteY10" fmla="*/ 0 h 18288"/>
                      <a:gd name="connsiteX11" fmla="*/ 7373888 w 8818817"/>
                      <a:gd name="connsiteY11" fmla="*/ 0 h 18288"/>
                      <a:gd name="connsiteX12" fmla="*/ 7787694 w 8818817"/>
                      <a:gd name="connsiteY12" fmla="*/ 0 h 18288"/>
                      <a:gd name="connsiteX13" fmla="*/ 8201500 w 8818817"/>
                      <a:gd name="connsiteY13" fmla="*/ 0 h 18288"/>
                      <a:gd name="connsiteX14" fmla="*/ 8818817 w 8818817"/>
                      <a:gd name="connsiteY14" fmla="*/ 0 h 18288"/>
                      <a:gd name="connsiteX15" fmla="*/ 8818817 w 8818817"/>
                      <a:gd name="connsiteY15" fmla="*/ 18288 h 18288"/>
                      <a:gd name="connsiteX16" fmla="*/ 8052258 w 8818817"/>
                      <a:gd name="connsiteY16" fmla="*/ 18288 h 18288"/>
                      <a:gd name="connsiteX17" fmla="*/ 7373888 w 8818817"/>
                      <a:gd name="connsiteY17" fmla="*/ 18288 h 18288"/>
                      <a:gd name="connsiteX18" fmla="*/ 6783705 w 8818817"/>
                      <a:gd name="connsiteY18" fmla="*/ 18288 h 18288"/>
                      <a:gd name="connsiteX19" fmla="*/ 6017147 w 8818817"/>
                      <a:gd name="connsiteY19" fmla="*/ 18288 h 18288"/>
                      <a:gd name="connsiteX20" fmla="*/ 5338776 w 8818817"/>
                      <a:gd name="connsiteY20" fmla="*/ 18288 h 18288"/>
                      <a:gd name="connsiteX21" fmla="*/ 4484029 w 8818817"/>
                      <a:gd name="connsiteY21" fmla="*/ 18288 h 18288"/>
                      <a:gd name="connsiteX22" fmla="*/ 3629282 w 8818817"/>
                      <a:gd name="connsiteY22" fmla="*/ 18288 h 18288"/>
                      <a:gd name="connsiteX23" fmla="*/ 2862724 w 8818817"/>
                      <a:gd name="connsiteY23" fmla="*/ 18288 h 18288"/>
                      <a:gd name="connsiteX24" fmla="*/ 2096165 w 8818817"/>
                      <a:gd name="connsiteY24" fmla="*/ 18288 h 18288"/>
                      <a:gd name="connsiteX25" fmla="*/ 1329606 w 8818817"/>
                      <a:gd name="connsiteY25" fmla="*/ 18288 h 18288"/>
                      <a:gd name="connsiteX26" fmla="*/ 827612 w 8818817"/>
                      <a:gd name="connsiteY26" fmla="*/ 18288 h 18288"/>
                      <a:gd name="connsiteX27" fmla="*/ 0 w 8818817"/>
                      <a:gd name="connsiteY27" fmla="*/ 18288 h 18288"/>
                      <a:gd name="connsiteX28" fmla="*/ 0 w 8818817"/>
                      <a:gd name="connsiteY28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8818817" h="18288" fill="none" extrusionOk="0">
                        <a:moveTo>
                          <a:pt x="0" y="0"/>
                        </a:moveTo>
                        <a:cubicBezTo>
                          <a:pt x="262949" y="-24484"/>
                          <a:pt x="408099" y="19186"/>
                          <a:pt x="590182" y="0"/>
                        </a:cubicBezTo>
                        <a:cubicBezTo>
                          <a:pt x="772265" y="-19186"/>
                          <a:pt x="1128088" y="24283"/>
                          <a:pt x="1268553" y="0"/>
                        </a:cubicBezTo>
                        <a:cubicBezTo>
                          <a:pt x="1409018" y="-24283"/>
                          <a:pt x="1675537" y="-2382"/>
                          <a:pt x="2035112" y="0"/>
                        </a:cubicBezTo>
                        <a:cubicBezTo>
                          <a:pt x="2394687" y="2382"/>
                          <a:pt x="2356878" y="-29153"/>
                          <a:pt x="2625294" y="0"/>
                        </a:cubicBezTo>
                        <a:cubicBezTo>
                          <a:pt x="2893710" y="29153"/>
                          <a:pt x="2980335" y="23676"/>
                          <a:pt x="3303665" y="0"/>
                        </a:cubicBezTo>
                        <a:cubicBezTo>
                          <a:pt x="3626995" y="-23676"/>
                          <a:pt x="3985693" y="-9338"/>
                          <a:pt x="4158411" y="0"/>
                        </a:cubicBezTo>
                        <a:cubicBezTo>
                          <a:pt x="4331129" y="9338"/>
                          <a:pt x="4464707" y="-19810"/>
                          <a:pt x="4660406" y="0"/>
                        </a:cubicBezTo>
                        <a:cubicBezTo>
                          <a:pt x="4856105" y="19810"/>
                          <a:pt x="5118656" y="-17202"/>
                          <a:pt x="5426964" y="0"/>
                        </a:cubicBezTo>
                        <a:cubicBezTo>
                          <a:pt x="5735272" y="17202"/>
                          <a:pt x="5740585" y="-1680"/>
                          <a:pt x="5928959" y="0"/>
                        </a:cubicBezTo>
                        <a:cubicBezTo>
                          <a:pt x="6117333" y="1680"/>
                          <a:pt x="6276034" y="19821"/>
                          <a:pt x="6607329" y="0"/>
                        </a:cubicBezTo>
                        <a:cubicBezTo>
                          <a:pt x="6938624" y="-19821"/>
                          <a:pt x="7196011" y="-17197"/>
                          <a:pt x="7373888" y="0"/>
                        </a:cubicBezTo>
                        <a:cubicBezTo>
                          <a:pt x="7551765" y="17197"/>
                          <a:pt x="7653231" y="-7809"/>
                          <a:pt x="7787694" y="0"/>
                        </a:cubicBezTo>
                        <a:cubicBezTo>
                          <a:pt x="7922157" y="7809"/>
                          <a:pt x="8034668" y="-9872"/>
                          <a:pt x="8201500" y="0"/>
                        </a:cubicBezTo>
                        <a:cubicBezTo>
                          <a:pt x="8368332" y="9872"/>
                          <a:pt x="8632688" y="-14979"/>
                          <a:pt x="8818817" y="0"/>
                        </a:cubicBezTo>
                        <a:cubicBezTo>
                          <a:pt x="8818363" y="5645"/>
                          <a:pt x="8819349" y="9523"/>
                          <a:pt x="8818817" y="18288"/>
                        </a:cubicBezTo>
                        <a:cubicBezTo>
                          <a:pt x="8551109" y="3260"/>
                          <a:pt x="8353010" y="-2273"/>
                          <a:pt x="8052258" y="18288"/>
                        </a:cubicBezTo>
                        <a:cubicBezTo>
                          <a:pt x="7751506" y="38849"/>
                          <a:pt x="7645787" y="-12908"/>
                          <a:pt x="7373888" y="18288"/>
                        </a:cubicBezTo>
                        <a:cubicBezTo>
                          <a:pt x="7101989" y="49484"/>
                          <a:pt x="7006216" y="35164"/>
                          <a:pt x="6783705" y="18288"/>
                        </a:cubicBezTo>
                        <a:cubicBezTo>
                          <a:pt x="6561194" y="1412"/>
                          <a:pt x="6242780" y="41430"/>
                          <a:pt x="6017147" y="18288"/>
                        </a:cubicBezTo>
                        <a:cubicBezTo>
                          <a:pt x="5791514" y="-4854"/>
                          <a:pt x="5547049" y="37580"/>
                          <a:pt x="5338776" y="18288"/>
                        </a:cubicBezTo>
                        <a:cubicBezTo>
                          <a:pt x="5130503" y="-1004"/>
                          <a:pt x="4682339" y="-21368"/>
                          <a:pt x="4484029" y="18288"/>
                        </a:cubicBezTo>
                        <a:cubicBezTo>
                          <a:pt x="4285719" y="57944"/>
                          <a:pt x="3919544" y="-16230"/>
                          <a:pt x="3629282" y="18288"/>
                        </a:cubicBezTo>
                        <a:cubicBezTo>
                          <a:pt x="3339020" y="52806"/>
                          <a:pt x="3139217" y="21861"/>
                          <a:pt x="2862724" y="18288"/>
                        </a:cubicBezTo>
                        <a:cubicBezTo>
                          <a:pt x="2586231" y="14715"/>
                          <a:pt x="2452030" y="-7293"/>
                          <a:pt x="2096165" y="18288"/>
                        </a:cubicBezTo>
                        <a:cubicBezTo>
                          <a:pt x="1740300" y="43869"/>
                          <a:pt x="1684998" y="-11250"/>
                          <a:pt x="1329606" y="18288"/>
                        </a:cubicBezTo>
                        <a:cubicBezTo>
                          <a:pt x="974214" y="47826"/>
                          <a:pt x="984120" y="24964"/>
                          <a:pt x="827612" y="18288"/>
                        </a:cubicBezTo>
                        <a:cubicBezTo>
                          <a:pt x="671104" y="11612"/>
                          <a:pt x="371122" y="24736"/>
                          <a:pt x="0" y="18288"/>
                        </a:cubicBezTo>
                        <a:cubicBezTo>
                          <a:pt x="442" y="11574"/>
                          <a:pt x="380" y="5542"/>
                          <a:pt x="0" y="0"/>
                        </a:cubicBezTo>
                        <a:close/>
                      </a:path>
                      <a:path w="8818817" h="18288" stroke="0" extrusionOk="0">
                        <a:moveTo>
                          <a:pt x="0" y="0"/>
                        </a:moveTo>
                        <a:cubicBezTo>
                          <a:pt x="155868" y="20640"/>
                          <a:pt x="352919" y="-11406"/>
                          <a:pt x="590182" y="0"/>
                        </a:cubicBezTo>
                        <a:cubicBezTo>
                          <a:pt x="827445" y="11406"/>
                          <a:pt x="886816" y="8962"/>
                          <a:pt x="1003988" y="0"/>
                        </a:cubicBezTo>
                        <a:cubicBezTo>
                          <a:pt x="1121160" y="-8962"/>
                          <a:pt x="1545340" y="33549"/>
                          <a:pt x="1858735" y="0"/>
                        </a:cubicBezTo>
                        <a:cubicBezTo>
                          <a:pt x="2172130" y="-33549"/>
                          <a:pt x="2267590" y="-22008"/>
                          <a:pt x="2448918" y="0"/>
                        </a:cubicBezTo>
                        <a:cubicBezTo>
                          <a:pt x="2630246" y="22008"/>
                          <a:pt x="2864828" y="-24787"/>
                          <a:pt x="3039100" y="0"/>
                        </a:cubicBezTo>
                        <a:cubicBezTo>
                          <a:pt x="3213372" y="24787"/>
                          <a:pt x="3602095" y="3979"/>
                          <a:pt x="3893847" y="0"/>
                        </a:cubicBezTo>
                        <a:cubicBezTo>
                          <a:pt x="4185599" y="-3979"/>
                          <a:pt x="4264447" y="22944"/>
                          <a:pt x="4395841" y="0"/>
                        </a:cubicBezTo>
                        <a:cubicBezTo>
                          <a:pt x="4527235" y="-22944"/>
                          <a:pt x="4932153" y="-31476"/>
                          <a:pt x="5250588" y="0"/>
                        </a:cubicBezTo>
                        <a:cubicBezTo>
                          <a:pt x="5569023" y="31476"/>
                          <a:pt x="5762744" y="-16835"/>
                          <a:pt x="6105335" y="0"/>
                        </a:cubicBezTo>
                        <a:cubicBezTo>
                          <a:pt x="6447926" y="16835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225080" y="12464"/>
                          <a:pt x="7638452" y="0"/>
                        </a:cubicBezTo>
                        <a:cubicBezTo>
                          <a:pt x="8051824" y="-12464"/>
                          <a:pt x="7979154" y="26680"/>
                          <a:pt x="8228635" y="0"/>
                        </a:cubicBezTo>
                        <a:cubicBezTo>
                          <a:pt x="8478116" y="-26680"/>
                          <a:pt x="8652882" y="-19086"/>
                          <a:pt x="8818817" y="0"/>
                        </a:cubicBezTo>
                        <a:cubicBezTo>
                          <a:pt x="8818446" y="5901"/>
                          <a:pt x="8819300" y="12662"/>
                          <a:pt x="8818817" y="18288"/>
                        </a:cubicBezTo>
                        <a:cubicBezTo>
                          <a:pt x="8502052" y="-1274"/>
                          <a:pt x="8388992" y="-7334"/>
                          <a:pt x="8140446" y="18288"/>
                        </a:cubicBezTo>
                        <a:cubicBezTo>
                          <a:pt x="7891900" y="43910"/>
                          <a:pt x="7737061" y="-5568"/>
                          <a:pt x="7462076" y="18288"/>
                        </a:cubicBezTo>
                        <a:cubicBezTo>
                          <a:pt x="7187091" y="42144"/>
                          <a:pt x="7028207" y="7419"/>
                          <a:pt x="6607329" y="18288"/>
                        </a:cubicBezTo>
                        <a:cubicBezTo>
                          <a:pt x="6186451" y="29157"/>
                          <a:pt x="6117632" y="37478"/>
                          <a:pt x="5928959" y="18288"/>
                        </a:cubicBezTo>
                        <a:cubicBezTo>
                          <a:pt x="5740286" y="-902"/>
                          <a:pt x="5608778" y="5914"/>
                          <a:pt x="5515152" y="18288"/>
                        </a:cubicBezTo>
                        <a:cubicBezTo>
                          <a:pt x="5421526" y="30662"/>
                          <a:pt x="5252736" y="1939"/>
                          <a:pt x="5013158" y="18288"/>
                        </a:cubicBezTo>
                        <a:cubicBezTo>
                          <a:pt x="4773580" y="34637"/>
                          <a:pt x="4338101" y="58213"/>
                          <a:pt x="4158411" y="18288"/>
                        </a:cubicBezTo>
                        <a:cubicBezTo>
                          <a:pt x="3978721" y="-21637"/>
                          <a:pt x="3703738" y="25847"/>
                          <a:pt x="3480041" y="18288"/>
                        </a:cubicBezTo>
                        <a:cubicBezTo>
                          <a:pt x="3256344" y="10730"/>
                          <a:pt x="3205512" y="5626"/>
                          <a:pt x="2978047" y="18288"/>
                        </a:cubicBezTo>
                        <a:cubicBezTo>
                          <a:pt x="2750582" y="30950"/>
                          <a:pt x="2441746" y="20556"/>
                          <a:pt x="2299676" y="18288"/>
                        </a:cubicBezTo>
                        <a:cubicBezTo>
                          <a:pt x="2157606" y="16020"/>
                          <a:pt x="2041618" y="25186"/>
                          <a:pt x="1885870" y="18288"/>
                        </a:cubicBezTo>
                        <a:cubicBezTo>
                          <a:pt x="1730122" y="11390"/>
                          <a:pt x="1627720" y="25122"/>
                          <a:pt x="1472064" y="18288"/>
                        </a:cubicBezTo>
                        <a:cubicBezTo>
                          <a:pt x="1316408" y="11454"/>
                          <a:pt x="1120304" y="8586"/>
                          <a:pt x="793694" y="18288"/>
                        </a:cubicBezTo>
                        <a:cubicBezTo>
                          <a:pt x="467084" y="27991"/>
                          <a:pt x="273083" y="36665"/>
                          <a:pt x="0" y="18288"/>
                        </a:cubicBezTo>
                        <a:cubicBezTo>
                          <a:pt x="-734" y="10935"/>
                          <a:pt x="-262" y="897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37C15-5D56-8C76-7ED3-7786D6E42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929384"/>
            <a:ext cx="8543925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l" fontAlgn="base">
              <a:buNone/>
            </a:pPr>
            <a:r>
              <a:rPr lang="en-GB" sz="2000" i="0" dirty="0">
                <a:solidFill>
                  <a:srgbClr val="000000"/>
                </a:solidFill>
                <a:effectLst/>
              </a:rPr>
              <a:t>Many peopl</a:t>
            </a:r>
            <a:r>
              <a:rPr lang="en-GB" sz="2000" dirty="0">
                <a:solidFill>
                  <a:srgbClr val="000000"/>
                </a:solidFill>
              </a:rPr>
              <a:t>e in the UK (</a:t>
            </a:r>
            <a:r>
              <a:rPr lang="en-GB" sz="2000" i="0" dirty="0">
                <a:solidFill>
                  <a:srgbClr val="000000"/>
                </a:solidFill>
                <a:effectLst/>
              </a:rPr>
              <a:t>around 80%) say they are worried about inequalities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sz="2000" i="0" dirty="0">
                <a:solidFill>
                  <a:srgbClr val="000000"/>
                </a:solidFill>
                <a:effectLst/>
              </a:rPr>
              <a:t>but much less support for </a:t>
            </a:r>
            <a:r>
              <a:rPr lang="en-GB" sz="2000" b="1" i="0" dirty="0">
                <a:solidFill>
                  <a:srgbClr val="000000"/>
                </a:solidFill>
                <a:effectLst/>
              </a:rPr>
              <a:t>additional</a:t>
            </a:r>
            <a:r>
              <a:rPr lang="en-GB" sz="2000" i="0" dirty="0">
                <a:solidFill>
                  <a:srgbClr val="000000"/>
                </a:solidFill>
                <a:effectLst/>
              </a:rPr>
              <a:t> redistributive policy through the direct means of taxation and income transfers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there is more support for some s</a:t>
            </a:r>
            <a:r>
              <a:rPr lang="en-GB" sz="2000" i="0" dirty="0">
                <a:solidFill>
                  <a:srgbClr val="000000"/>
                </a:solidFill>
                <a:effectLst/>
              </a:rPr>
              <a:t>pecific and less direct means of redistribution, such as the NHS and for funding of children from poorer families to go to university.</a:t>
            </a:r>
          </a:p>
          <a:p>
            <a:pPr marL="0" indent="0" algn="l" fontAlgn="base">
              <a:buNone/>
            </a:pPr>
            <a:r>
              <a:rPr lang="en-GB" sz="2000" dirty="0">
                <a:solidFill>
                  <a:srgbClr val="000000"/>
                </a:solidFill>
              </a:rPr>
              <a:t>Many people believe that </a:t>
            </a:r>
            <a:r>
              <a:rPr lang="en-GB" sz="2000" i="0" dirty="0">
                <a:solidFill>
                  <a:srgbClr val="000000"/>
                </a:solidFill>
                <a:effectLst/>
              </a:rPr>
              <a:t>effort should be rewarded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sz="2000" i="0" dirty="0">
                <a:solidFill>
                  <a:srgbClr val="000000"/>
                </a:solidFill>
                <a:effectLst/>
              </a:rPr>
              <a:t>the British are more likely than other Europeans to agree that </a:t>
            </a:r>
            <a:r>
              <a:rPr lang="en-GB" sz="2000" i="1" dirty="0">
                <a:solidFill>
                  <a:srgbClr val="000000"/>
                </a:solidFill>
                <a:effectLst/>
              </a:rPr>
              <a:t>‘large differences in people’s incomes are acceptable to properly reward differences in talents and efforts’</a:t>
            </a:r>
            <a:endParaRPr lang="en-GB" sz="200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15447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3919</TotalTime>
  <Words>1085</Words>
  <Application>Microsoft Macintosh PowerPoint</Application>
  <PresentationFormat>A4 Paper (210x297 mm)</PresentationFormat>
  <Paragraphs>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Griffith</dc:creator>
  <cp:lastModifiedBy>Rachel Griffith</cp:lastModifiedBy>
  <cp:revision>110</cp:revision>
  <dcterms:created xsi:type="dcterms:W3CDTF">2019-09-06T18:56:30Z</dcterms:created>
  <dcterms:modified xsi:type="dcterms:W3CDTF">2023-02-27T07:21:37Z</dcterms:modified>
</cp:coreProperties>
</file>